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</p:sldMasterIdLst>
  <p:notesMasterIdLst>
    <p:notesMasterId r:id="rId14"/>
  </p:notesMasterIdLst>
  <p:handoutMasterIdLst>
    <p:handoutMasterId r:id="rId15"/>
  </p:handoutMasterIdLst>
  <p:sldIdLst>
    <p:sldId id="285" r:id="rId2"/>
    <p:sldId id="474" r:id="rId3"/>
    <p:sldId id="478" r:id="rId4"/>
    <p:sldId id="609" r:id="rId5"/>
    <p:sldId id="610" r:id="rId6"/>
    <p:sldId id="611" r:id="rId7"/>
    <p:sldId id="612" r:id="rId8"/>
    <p:sldId id="613" r:id="rId9"/>
    <p:sldId id="614" r:id="rId10"/>
    <p:sldId id="616" r:id="rId11"/>
    <p:sldId id="450" r:id="rId12"/>
    <p:sldId id="596" r:id="rId13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orient="horz" pos="890">
          <p15:clr>
            <a:srgbClr val="A4A3A4"/>
          </p15:clr>
        </p15:guide>
        <p15:guide id="4" orient="horz" pos="709">
          <p15:clr>
            <a:srgbClr val="A4A3A4"/>
          </p15:clr>
        </p15:guide>
        <p15:guide id="5" orient="horz" pos="527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204">
          <p15:clr>
            <a:srgbClr val="A4A3A4"/>
          </p15:clr>
        </p15:guide>
        <p15:guide id="8" pos="5556">
          <p15:clr>
            <a:srgbClr val="A4A3A4"/>
          </p15:clr>
        </p15:guide>
        <p15:guide id="9" pos="2880">
          <p15:clr>
            <a:srgbClr val="A4A3A4"/>
          </p15:clr>
        </p15:guide>
        <p15:guide id="10" pos="2744">
          <p15:clr>
            <a:srgbClr val="A4A3A4"/>
          </p15:clr>
        </p15:guide>
        <p15:guide id="11" pos="30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000000"/>
    <a:srgbClr val="0F2BEC"/>
    <a:srgbClr val="1120AA"/>
    <a:srgbClr val="FFF05F"/>
    <a:srgbClr val="00A8EC"/>
    <a:srgbClr val="BBE0E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46" autoAdjust="0"/>
    <p:restoredTop sz="75424" autoAdjust="0"/>
  </p:normalViewPr>
  <p:slideViewPr>
    <p:cSldViewPr>
      <p:cViewPr varScale="1">
        <p:scale>
          <a:sx n="65" d="100"/>
          <a:sy n="65" d="100"/>
        </p:scale>
        <p:origin x="1716" y="60"/>
      </p:cViewPr>
      <p:guideLst>
        <p:guide orient="horz" pos="2432"/>
        <p:guide orient="horz" pos="3974"/>
        <p:guide orient="horz" pos="890"/>
        <p:guide orient="horz" pos="709"/>
        <p:guide orient="horz" pos="527"/>
        <p:guide orient="horz" pos="346"/>
        <p:guide pos="204"/>
        <p:guide pos="5556"/>
        <p:guide pos="2880"/>
        <p:guide pos="2744"/>
        <p:guide pos="301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0" d="100"/>
          <a:sy n="40" d="100"/>
        </p:scale>
        <p:origin x="-1722" y="-96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="" xmlns:a16="http://schemas.microsoft.com/office/drawing/2014/main" id="{41EE092A-32F9-44DC-880F-65F91F9FE69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171" name="Rectangle 3">
            <a:extLst>
              <a:ext uri="{FF2B5EF4-FFF2-40B4-BE49-F238E27FC236}">
                <a16:creationId xmlns="" xmlns:a16="http://schemas.microsoft.com/office/drawing/2014/main" id="{E230A54A-46FB-484C-B025-587BEFE8A5A4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172" name="Rectangle 4">
            <a:extLst>
              <a:ext uri="{FF2B5EF4-FFF2-40B4-BE49-F238E27FC236}">
                <a16:creationId xmlns="" xmlns:a16="http://schemas.microsoft.com/office/drawing/2014/main" id="{EFB59D48-99CF-4F73-AC76-6B5675EB6A7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173" name="Rectangle 5">
            <a:extLst>
              <a:ext uri="{FF2B5EF4-FFF2-40B4-BE49-F238E27FC236}">
                <a16:creationId xmlns="" xmlns:a16="http://schemas.microsoft.com/office/drawing/2014/main" id="{027C1FB0-632C-4BDA-9B57-A3160CBFBCDC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3FD1EBE-90C1-44F1-BFE1-6B8A7B2BF18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58903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="" xmlns:a16="http://schemas.microsoft.com/office/drawing/2014/main" id="{8DA92A94-F127-43F2-80B4-73467BB09AB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47" name="Rectangle 3">
            <a:extLst>
              <a:ext uri="{FF2B5EF4-FFF2-40B4-BE49-F238E27FC236}">
                <a16:creationId xmlns="" xmlns:a16="http://schemas.microsoft.com/office/drawing/2014/main" id="{299381D3-B545-4E2E-A122-D82B44FA1B3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="" xmlns:a16="http://schemas.microsoft.com/office/drawing/2014/main" id="{33062AC5-53B7-4321-A5D3-902503920D3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="" xmlns:a16="http://schemas.microsoft.com/office/drawing/2014/main" id="{C3889384-F6B3-4891-973E-3E3D35375C7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51" name="Rectangle 7">
            <a:extLst>
              <a:ext uri="{FF2B5EF4-FFF2-40B4-BE49-F238E27FC236}">
                <a16:creationId xmlns="" xmlns:a16="http://schemas.microsoft.com/office/drawing/2014/main" id="{D1C1455B-3E41-4776-A91F-4BDF9C13C5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C70E980-8D1E-4538-BBD6-BDC8891A895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921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6543675" y="8877300"/>
            <a:ext cx="341313" cy="258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37624A4-3BC7-4D8D-81BF-2A8135AF08CC}" type="slidenum">
              <a:rPr lang="en-GB" altLang="ru-RU" sz="1200" smtClean="0"/>
              <a:pPr/>
              <a:t>2</a:t>
            </a:fld>
            <a:endParaRPr lang="en-GB" altLang="ru-RU" sz="1200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7100" y="4318000"/>
            <a:ext cx="188913" cy="25717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398" tIns="45699" rIns="91398" bIns="45699"/>
          <a:lstStyle/>
          <a:p>
            <a:endParaRPr lang="en-GB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010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9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3DE72AD-BE54-4D5B-B4E2-D8E43A9971CD}" type="slidenum">
              <a:rPr lang="ru-RU" altLang="ru-RU" sz="1200" smtClean="0"/>
              <a:pPr/>
              <a:t>4</a:t>
            </a:fld>
            <a:endParaRPr lang="ru-RU" altLang="ru-RU" sz="1200" smtClean="0"/>
          </a:p>
        </p:txBody>
      </p:sp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1143000" y="677863"/>
            <a:ext cx="4572000" cy="344487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084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9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AA3C2C9-7D54-41A5-A99C-D2503954B844}" type="slidenum">
              <a:rPr lang="ru-RU" altLang="ru-RU" sz="1200" smtClean="0"/>
              <a:pPr/>
              <a:t>5</a:t>
            </a:fld>
            <a:endParaRPr lang="ru-RU" altLang="ru-RU" sz="1200" smtClean="0"/>
          </a:p>
        </p:txBody>
      </p:sp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143000" y="677863"/>
            <a:ext cx="4572000" cy="344487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848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9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F6D9B0F-55A3-4E4F-8F52-A8F31BE5D7CA}" type="slidenum">
              <a:rPr lang="ru-RU" altLang="ru-RU" sz="1200" smtClean="0"/>
              <a:pPr/>
              <a:t>6</a:t>
            </a:fld>
            <a:endParaRPr lang="ru-RU" altLang="ru-RU" sz="1200" smtClean="0"/>
          </a:p>
        </p:txBody>
      </p:sp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1143000" y="677863"/>
            <a:ext cx="4572000" cy="344487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2722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6543675" y="8877300"/>
            <a:ext cx="341313" cy="258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46E4B0F-28E5-4E8C-94D5-7C7CEECA85D7}" type="slidenum">
              <a:rPr lang="en-GB" altLang="ru-RU" sz="1200" smtClean="0"/>
              <a:pPr/>
              <a:t>7</a:t>
            </a:fld>
            <a:endParaRPr lang="en-GB" altLang="ru-RU" sz="1200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7100" y="4318000"/>
            <a:ext cx="188913" cy="25717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398" tIns="45699" rIns="91398" bIns="45699"/>
          <a:lstStyle/>
          <a:p>
            <a:endParaRPr lang="en-GB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198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6543675" y="8877300"/>
            <a:ext cx="341313" cy="258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C7E834E-D340-4C75-8A80-75BB416710EA}" type="slidenum">
              <a:rPr lang="en-GB" altLang="ru-RU" sz="1200" smtClean="0"/>
              <a:pPr/>
              <a:t>8</a:t>
            </a:fld>
            <a:endParaRPr lang="en-GB" altLang="ru-RU" sz="1200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7100" y="4318000"/>
            <a:ext cx="188913" cy="25717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398" tIns="45699" rIns="91398" bIns="45699"/>
          <a:lstStyle/>
          <a:p>
            <a:endParaRPr lang="en-GB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311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6543675" y="8877300"/>
            <a:ext cx="341313" cy="258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BE55859-26FE-4210-BA5D-1D031D72AA98}" type="slidenum">
              <a:rPr lang="en-GB" altLang="ru-RU" sz="1200" smtClean="0"/>
              <a:pPr/>
              <a:t>9</a:t>
            </a:fld>
            <a:endParaRPr lang="en-GB" altLang="ru-RU" sz="1200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7100" y="4318000"/>
            <a:ext cx="188913" cy="25717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398" tIns="45699" rIns="91398" bIns="45699"/>
          <a:lstStyle/>
          <a:p>
            <a:endParaRPr lang="en-GB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191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6543675" y="8877300"/>
            <a:ext cx="341313" cy="258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DC5DCC-E26D-4961-9EBC-C62D4F5760FD}" type="slidenum">
              <a:rPr lang="en-GB" altLang="ru-RU" sz="1200" smtClean="0"/>
              <a:pPr/>
              <a:t>10</a:t>
            </a:fld>
            <a:endParaRPr lang="en-GB" altLang="ru-RU" sz="1200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7100" y="4318000"/>
            <a:ext cx="188913" cy="25717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398" tIns="45699" rIns="91398" bIns="45699"/>
          <a:lstStyle/>
          <a:p>
            <a:endParaRPr lang="en-GB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729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481587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12316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449472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29879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797559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209675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882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6449907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802976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10871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732317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41964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3" y="6381750"/>
            <a:ext cx="2413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088" y="6489700"/>
            <a:ext cx="719137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3" y="6381750"/>
            <a:ext cx="2413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088" y="6489700"/>
            <a:ext cx="719137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vvsu.ru/news/shownews.asp?ID=35557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olga30300@mail.ru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11188" y="620713"/>
            <a:ext cx="7772400" cy="2293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ru-RU" sz="2800" b="1" dirty="0" smtClean="0">
                <a:solidFill>
                  <a:schemeClr val="tx1"/>
                </a:solidFill>
              </a:rPr>
              <a:t>Кафедра экономики</a:t>
            </a:r>
            <a:r>
              <a:rPr lang="ru-RU" altLang="ru-RU" sz="3200" b="1" dirty="0" smtClean="0">
                <a:solidFill>
                  <a:schemeClr val="tx1"/>
                </a:solidFill>
              </a:rPr>
              <a:t/>
            </a:r>
            <a:br>
              <a:rPr lang="ru-RU" altLang="ru-RU" sz="3200" b="1" dirty="0" smtClean="0">
                <a:solidFill>
                  <a:schemeClr val="tx1"/>
                </a:solidFill>
              </a:rPr>
            </a:br>
            <a:r>
              <a:rPr lang="en-US" altLang="ru-RU" sz="3200" b="1" dirty="0" smtClean="0">
                <a:solidFill>
                  <a:schemeClr val="tx1"/>
                </a:solidFill>
              </a:rPr>
              <a:t/>
            </a:r>
            <a:br>
              <a:rPr lang="en-US" altLang="ru-RU" sz="3200" b="1" dirty="0" smtClean="0">
                <a:solidFill>
                  <a:schemeClr val="tx1"/>
                </a:solidFill>
              </a:rPr>
            </a:br>
            <a:r>
              <a:rPr lang="ru-RU" altLang="ru-RU" sz="3200" b="1" dirty="0" err="1" smtClean="0">
                <a:solidFill>
                  <a:schemeClr val="tx1"/>
                </a:solidFill>
              </a:rPr>
              <a:t>Корнейко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 О.В.</a:t>
            </a:r>
            <a:r>
              <a:rPr lang="en-US" altLang="ru-RU" sz="3200" b="1" dirty="0" smtClean="0">
                <a:solidFill>
                  <a:schemeClr val="tx1"/>
                </a:solidFill>
              </a:rPr>
              <a:t/>
            </a:r>
            <a:br>
              <a:rPr lang="en-US" altLang="ru-RU" sz="3200" b="1" dirty="0" smtClean="0">
                <a:solidFill>
                  <a:schemeClr val="tx1"/>
                </a:solidFill>
              </a:rPr>
            </a:br>
            <a:r>
              <a:rPr lang="ru-RU" altLang="ru-RU" sz="3200" b="1" dirty="0" err="1" smtClean="0">
                <a:solidFill>
                  <a:schemeClr val="tx1"/>
                </a:solidFill>
              </a:rPr>
              <a:t>канд.экон.наук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, доцент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684213" y="3105150"/>
            <a:ext cx="7848600" cy="22939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ru-RU" sz="4400" b="1" smtClean="0">
                <a:solidFill>
                  <a:srgbClr val="FFFF00"/>
                </a:solidFill>
              </a:rPr>
              <a:t>Экономика внешнеторгового предприятия</a:t>
            </a:r>
            <a:r>
              <a:rPr lang="en-US" altLang="ru-RU" sz="4400" b="1" smtClean="0">
                <a:solidFill>
                  <a:srgbClr val="FFFF00"/>
                </a:solidFill>
              </a:rPr>
              <a:t> </a:t>
            </a:r>
          </a:p>
          <a:p>
            <a:pPr eaLnBrk="1" hangingPunct="1"/>
            <a:endParaRPr lang="en-US" altLang="ru-RU" smtClean="0"/>
          </a:p>
          <a:p>
            <a:pPr algn="l" eaLnBrk="1" hangingPunct="1"/>
            <a:r>
              <a:rPr lang="en-US" altLang="ru-RU" smtClean="0"/>
              <a:t>  </a:t>
            </a:r>
            <a:r>
              <a:rPr lang="ru-RU" altLang="ru-RU" smtClean="0"/>
              <a:t/>
            </a:r>
            <a:br>
              <a:rPr lang="ru-RU" altLang="ru-RU" smtClean="0"/>
            </a:br>
            <a:endParaRPr lang="ru-RU" altLang="ru-RU" b="1" smtClean="0"/>
          </a:p>
        </p:txBody>
      </p:sp>
      <p:pic>
        <p:nvPicPr>
          <p:cNvPr id="4100" name="Picture 4" descr="rspp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98"/>
          <a:stretch>
            <a:fillRect/>
          </a:stretch>
        </p:blipFill>
        <p:spPr bwMode="auto">
          <a:xfrm>
            <a:off x="8062913" y="4986338"/>
            <a:ext cx="1081087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Прямоугольник 4"/>
          <p:cNvSpPr>
            <a:spLocks noChangeArrowheads="1"/>
          </p:cNvSpPr>
          <p:nvPr/>
        </p:nvSpPr>
        <p:spPr bwMode="auto">
          <a:xfrm>
            <a:off x="5795963" y="6086475"/>
            <a:ext cx="2605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3200" b="1">
                <a:solidFill>
                  <a:srgbClr val="FFFFFF"/>
                </a:solidFill>
              </a:rPr>
              <a:t>VSUES</a:t>
            </a:r>
            <a:endParaRPr lang="ru-RU" alt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790575"/>
            <a:ext cx="9144000" cy="5686425"/>
            <a:chOff x="192" y="720"/>
            <a:chExt cx="5520" cy="3360"/>
          </a:xfrm>
        </p:grpSpPr>
        <p:sp>
          <p:nvSpPr>
            <p:cNvPr id="5176" name="Rectangle 3"/>
            <p:cNvSpPr>
              <a:spLocks noChangeArrowheads="1"/>
            </p:cNvSpPr>
            <p:nvPr/>
          </p:nvSpPr>
          <p:spPr bwMode="auto">
            <a:xfrm>
              <a:off x="192" y="720"/>
              <a:ext cx="5520" cy="3360"/>
            </a:xfrm>
            <a:prstGeom prst="rect">
              <a:avLst/>
            </a:prstGeom>
            <a:gradFill rotWithShape="0">
              <a:gsLst>
                <a:gs pos="0">
                  <a:srgbClr val="006600"/>
                </a:gs>
                <a:gs pos="50000">
                  <a:srgbClr val="00FF00"/>
                </a:gs>
                <a:gs pos="100000">
                  <a:srgbClr val="006600"/>
                </a:gs>
              </a:gsLst>
              <a:lin ang="5400000" scaled="1"/>
            </a:gra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GB" altLang="ru-RU"/>
            </a:p>
          </p:txBody>
        </p:sp>
        <p:grpSp>
          <p:nvGrpSpPr>
            <p:cNvPr id="5177" name="Group 4"/>
            <p:cNvGrpSpPr>
              <a:grpSpLocks/>
            </p:cNvGrpSpPr>
            <p:nvPr/>
          </p:nvGrpSpPr>
          <p:grpSpPr bwMode="auto">
            <a:xfrm>
              <a:off x="192" y="1440"/>
              <a:ext cx="5512" cy="2564"/>
              <a:chOff x="0" y="1056"/>
              <a:chExt cx="5704" cy="3044"/>
            </a:xfrm>
          </p:grpSpPr>
          <p:sp>
            <p:nvSpPr>
              <p:cNvPr id="5178" name="Freeform 5"/>
              <p:cNvSpPr>
                <a:spLocks/>
              </p:cNvSpPr>
              <p:nvPr/>
            </p:nvSpPr>
            <p:spPr bwMode="auto">
              <a:xfrm>
                <a:off x="948" y="1246"/>
                <a:ext cx="261" cy="103"/>
              </a:xfrm>
              <a:custGeom>
                <a:avLst/>
                <a:gdLst>
                  <a:gd name="T0" fmla="*/ 120 w 261"/>
                  <a:gd name="T1" fmla="*/ 15 h 103"/>
                  <a:gd name="T2" fmla="*/ 75 w 261"/>
                  <a:gd name="T3" fmla="*/ 15 h 103"/>
                  <a:gd name="T4" fmla="*/ 59 w 261"/>
                  <a:gd name="T5" fmla="*/ 15 h 103"/>
                  <a:gd name="T6" fmla="*/ 12 w 261"/>
                  <a:gd name="T7" fmla="*/ 29 h 103"/>
                  <a:gd name="T8" fmla="*/ 0 w 261"/>
                  <a:gd name="T9" fmla="*/ 58 h 103"/>
                  <a:gd name="T10" fmla="*/ 45 w 261"/>
                  <a:gd name="T11" fmla="*/ 58 h 103"/>
                  <a:gd name="T12" fmla="*/ 75 w 261"/>
                  <a:gd name="T13" fmla="*/ 44 h 103"/>
                  <a:gd name="T14" fmla="*/ 59 w 261"/>
                  <a:gd name="T15" fmla="*/ 75 h 103"/>
                  <a:gd name="T16" fmla="*/ 104 w 261"/>
                  <a:gd name="T17" fmla="*/ 75 h 103"/>
                  <a:gd name="T18" fmla="*/ 104 w 261"/>
                  <a:gd name="T19" fmla="*/ 103 h 103"/>
                  <a:gd name="T20" fmla="*/ 120 w 261"/>
                  <a:gd name="T21" fmla="*/ 103 h 103"/>
                  <a:gd name="T22" fmla="*/ 183 w 261"/>
                  <a:gd name="T23" fmla="*/ 89 h 103"/>
                  <a:gd name="T24" fmla="*/ 261 w 261"/>
                  <a:gd name="T25" fmla="*/ 75 h 103"/>
                  <a:gd name="T26" fmla="*/ 246 w 261"/>
                  <a:gd name="T27" fmla="*/ 58 h 103"/>
                  <a:gd name="T28" fmla="*/ 216 w 261"/>
                  <a:gd name="T29" fmla="*/ 58 h 103"/>
                  <a:gd name="T30" fmla="*/ 231 w 261"/>
                  <a:gd name="T31" fmla="*/ 29 h 103"/>
                  <a:gd name="T32" fmla="*/ 198 w 261"/>
                  <a:gd name="T33" fmla="*/ 29 h 103"/>
                  <a:gd name="T34" fmla="*/ 198 w 261"/>
                  <a:gd name="T35" fmla="*/ 0 h 103"/>
                  <a:gd name="T36" fmla="*/ 183 w 261"/>
                  <a:gd name="T37" fmla="*/ 0 h 103"/>
                  <a:gd name="T38" fmla="*/ 153 w 261"/>
                  <a:gd name="T39" fmla="*/ 44 h 103"/>
                  <a:gd name="T40" fmla="*/ 120 w 261"/>
                  <a:gd name="T41" fmla="*/ 15 h 10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61"/>
                  <a:gd name="T64" fmla="*/ 0 h 103"/>
                  <a:gd name="T65" fmla="*/ 261 w 261"/>
                  <a:gd name="T66" fmla="*/ 103 h 10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61" h="103">
                    <a:moveTo>
                      <a:pt x="120" y="15"/>
                    </a:moveTo>
                    <a:lnTo>
                      <a:pt x="75" y="15"/>
                    </a:lnTo>
                    <a:lnTo>
                      <a:pt x="59" y="15"/>
                    </a:lnTo>
                    <a:lnTo>
                      <a:pt x="12" y="29"/>
                    </a:lnTo>
                    <a:lnTo>
                      <a:pt x="0" y="58"/>
                    </a:lnTo>
                    <a:lnTo>
                      <a:pt x="45" y="58"/>
                    </a:lnTo>
                    <a:lnTo>
                      <a:pt x="75" y="44"/>
                    </a:lnTo>
                    <a:lnTo>
                      <a:pt x="59" y="75"/>
                    </a:lnTo>
                    <a:lnTo>
                      <a:pt x="104" y="75"/>
                    </a:lnTo>
                    <a:lnTo>
                      <a:pt x="104" y="103"/>
                    </a:lnTo>
                    <a:lnTo>
                      <a:pt x="120" y="103"/>
                    </a:lnTo>
                    <a:lnTo>
                      <a:pt x="183" y="89"/>
                    </a:lnTo>
                    <a:lnTo>
                      <a:pt x="261" y="75"/>
                    </a:lnTo>
                    <a:lnTo>
                      <a:pt x="246" y="58"/>
                    </a:lnTo>
                    <a:lnTo>
                      <a:pt x="216" y="58"/>
                    </a:lnTo>
                    <a:lnTo>
                      <a:pt x="231" y="29"/>
                    </a:lnTo>
                    <a:lnTo>
                      <a:pt x="198" y="29"/>
                    </a:lnTo>
                    <a:lnTo>
                      <a:pt x="198" y="0"/>
                    </a:lnTo>
                    <a:lnTo>
                      <a:pt x="183" y="0"/>
                    </a:lnTo>
                    <a:lnTo>
                      <a:pt x="153" y="44"/>
                    </a:lnTo>
                    <a:lnTo>
                      <a:pt x="12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79" name="Freeform 6"/>
              <p:cNvSpPr>
                <a:spLocks/>
              </p:cNvSpPr>
              <p:nvPr/>
            </p:nvSpPr>
            <p:spPr bwMode="auto">
              <a:xfrm>
                <a:off x="1115" y="1200"/>
                <a:ext cx="79" cy="46"/>
              </a:xfrm>
              <a:custGeom>
                <a:avLst/>
                <a:gdLst>
                  <a:gd name="T0" fmla="*/ 64 w 79"/>
                  <a:gd name="T1" fmla="*/ 0 h 46"/>
                  <a:gd name="T2" fmla="*/ 16 w 79"/>
                  <a:gd name="T3" fmla="*/ 0 h 46"/>
                  <a:gd name="T4" fmla="*/ 0 w 79"/>
                  <a:gd name="T5" fmla="*/ 16 h 46"/>
                  <a:gd name="T6" fmla="*/ 49 w 79"/>
                  <a:gd name="T7" fmla="*/ 16 h 46"/>
                  <a:gd name="T8" fmla="*/ 0 w 79"/>
                  <a:gd name="T9" fmla="*/ 32 h 46"/>
                  <a:gd name="T10" fmla="*/ 64 w 79"/>
                  <a:gd name="T11" fmla="*/ 46 h 46"/>
                  <a:gd name="T12" fmla="*/ 79 w 79"/>
                  <a:gd name="T13" fmla="*/ 16 h 46"/>
                  <a:gd name="T14" fmla="*/ 64 w 79"/>
                  <a:gd name="T15" fmla="*/ 0 h 4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9"/>
                  <a:gd name="T25" fmla="*/ 0 h 46"/>
                  <a:gd name="T26" fmla="*/ 79 w 79"/>
                  <a:gd name="T27" fmla="*/ 46 h 4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9" h="46">
                    <a:moveTo>
                      <a:pt x="64" y="0"/>
                    </a:moveTo>
                    <a:lnTo>
                      <a:pt x="16" y="0"/>
                    </a:lnTo>
                    <a:lnTo>
                      <a:pt x="0" y="16"/>
                    </a:lnTo>
                    <a:lnTo>
                      <a:pt x="49" y="16"/>
                    </a:lnTo>
                    <a:lnTo>
                      <a:pt x="0" y="32"/>
                    </a:lnTo>
                    <a:lnTo>
                      <a:pt x="64" y="46"/>
                    </a:lnTo>
                    <a:lnTo>
                      <a:pt x="79" y="16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0" name="Freeform 7"/>
              <p:cNvSpPr>
                <a:spLocks/>
              </p:cNvSpPr>
              <p:nvPr/>
            </p:nvSpPr>
            <p:spPr bwMode="auto">
              <a:xfrm>
                <a:off x="1235" y="1190"/>
                <a:ext cx="86" cy="58"/>
              </a:xfrm>
              <a:custGeom>
                <a:avLst/>
                <a:gdLst>
                  <a:gd name="T0" fmla="*/ 86 w 86"/>
                  <a:gd name="T1" fmla="*/ 53 h 58"/>
                  <a:gd name="T2" fmla="*/ 85 w 86"/>
                  <a:gd name="T3" fmla="*/ 38 h 58"/>
                  <a:gd name="T4" fmla="*/ 61 w 86"/>
                  <a:gd name="T5" fmla="*/ 26 h 58"/>
                  <a:gd name="T6" fmla="*/ 30 w 86"/>
                  <a:gd name="T7" fmla="*/ 0 h 58"/>
                  <a:gd name="T8" fmla="*/ 4 w 86"/>
                  <a:gd name="T9" fmla="*/ 0 h 58"/>
                  <a:gd name="T10" fmla="*/ 0 w 86"/>
                  <a:gd name="T11" fmla="*/ 18 h 58"/>
                  <a:gd name="T12" fmla="*/ 27 w 86"/>
                  <a:gd name="T13" fmla="*/ 31 h 58"/>
                  <a:gd name="T14" fmla="*/ 4 w 86"/>
                  <a:gd name="T15" fmla="*/ 39 h 58"/>
                  <a:gd name="T16" fmla="*/ 4 w 86"/>
                  <a:gd name="T17" fmla="*/ 58 h 58"/>
                  <a:gd name="T18" fmla="*/ 51 w 86"/>
                  <a:gd name="T19" fmla="*/ 44 h 58"/>
                  <a:gd name="T20" fmla="*/ 68 w 86"/>
                  <a:gd name="T21" fmla="*/ 46 h 58"/>
                  <a:gd name="T22" fmla="*/ 69 w 86"/>
                  <a:gd name="T23" fmla="*/ 53 h 58"/>
                  <a:gd name="T24" fmla="*/ 86 w 86"/>
                  <a:gd name="T25" fmla="*/ 53 h 5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6"/>
                  <a:gd name="T40" fmla="*/ 0 h 58"/>
                  <a:gd name="T41" fmla="*/ 86 w 86"/>
                  <a:gd name="T42" fmla="*/ 58 h 5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6" h="58">
                    <a:moveTo>
                      <a:pt x="86" y="53"/>
                    </a:moveTo>
                    <a:lnTo>
                      <a:pt x="85" y="38"/>
                    </a:lnTo>
                    <a:lnTo>
                      <a:pt x="61" y="26"/>
                    </a:lnTo>
                    <a:lnTo>
                      <a:pt x="30" y="0"/>
                    </a:lnTo>
                    <a:lnTo>
                      <a:pt x="4" y="0"/>
                    </a:lnTo>
                    <a:lnTo>
                      <a:pt x="0" y="18"/>
                    </a:lnTo>
                    <a:lnTo>
                      <a:pt x="27" y="31"/>
                    </a:lnTo>
                    <a:lnTo>
                      <a:pt x="4" y="39"/>
                    </a:lnTo>
                    <a:lnTo>
                      <a:pt x="4" y="58"/>
                    </a:lnTo>
                    <a:lnTo>
                      <a:pt x="51" y="44"/>
                    </a:lnTo>
                    <a:lnTo>
                      <a:pt x="68" y="46"/>
                    </a:lnTo>
                    <a:lnTo>
                      <a:pt x="69" y="53"/>
                    </a:lnTo>
                    <a:lnTo>
                      <a:pt x="86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1" name="Freeform 8"/>
              <p:cNvSpPr>
                <a:spLocks/>
              </p:cNvSpPr>
              <p:nvPr/>
            </p:nvSpPr>
            <p:spPr bwMode="auto">
              <a:xfrm>
                <a:off x="1330" y="1207"/>
                <a:ext cx="59" cy="60"/>
              </a:xfrm>
              <a:custGeom>
                <a:avLst/>
                <a:gdLst>
                  <a:gd name="T0" fmla="*/ 48 w 59"/>
                  <a:gd name="T1" fmla="*/ 60 h 60"/>
                  <a:gd name="T2" fmla="*/ 59 w 59"/>
                  <a:gd name="T3" fmla="*/ 48 h 60"/>
                  <a:gd name="T4" fmla="*/ 53 w 59"/>
                  <a:gd name="T5" fmla="*/ 22 h 60"/>
                  <a:gd name="T6" fmla="*/ 30 w 59"/>
                  <a:gd name="T7" fmla="*/ 14 h 60"/>
                  <a:gd name="T8" fmla="*/ 28 w 59"/>
                  <a:gd name="T9" fmla="*/ 0 h 60"/>
                  <a:gd name="T10" fmla="*/ 0 w 59"/>
                  <a:gd name="T11" fmla="*/ 1 h 60"/>
                  <a:gd name="T12" fmla="*/ 2 w 59"/>
                  <a:gd name="T13" fmla="*/ 35 h 60"/>
                  <a:gd name="T14" fmla="*/ 26 w 59"/>
                  <a:gd name="T15" fmla="*/ 60 h 60"/>
                  <a:gd name="T16" fmla="*/ 48 w 59"/>
                  <a:gd name="T17" fmla="*/ 60 h 6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9"/>
                  <a:gd name="T28" fmla="*/ 0 h 60"/>
                  <a:gd name="T29" fmla="*/ 59 w 59"/>
                  <a:gd name="T30" fmla="*/ 60 h 6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9" h="60">
                    <a:moveTo>
                      <a:pt x="48" y="60"/>
                    </a:moveTo>
                    <a:lnTo>
                      <a:pt x="59" y="48"/>
                    </a:lnTo>
                    <a:lnTo>
                      <a:pt x="53" y="22"/>
                    </a:lnTo>
                    <a:lnTo>
                      <a:pt x="30" y="14"/>
                    </a:lnTo>
                    <a:lnTo>
                      <a:pt x="28" y="0"/>
                    </a:lnTo>
                    <a:lnTo>
                      <a:pt x="0" y="1"/>
                    </a:lnTo>
                    <a:lnTo>
                      <a:pt x="2" y="35"/>
                    </a:lnTo>
                    <a:lnTo>
                      <a:pt x="26" y="60"/>
                    </a:lnTo>
                    <a:lnTo>
                      <a:pt x="48" y="6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2" name="Freeform 9"/>
              <p:cNvSpPr>
                <a:spLocks/>
              </p:cNvSpPr>
              <p:nvPr/>
            </p:nvSpPr>
            <p:spPr bwMode="auto">
              <a:xfrm>
                <a:off x="876" y="1326"/>
                <a:ext cx="329" cy="152"/>
              </a:xfrm>
              <a:custGeom>
                <a:avLst/>
                <a:gdLst>
                  <a:gd name="T0" fmla="*/ 134 w 329"/>
                  <a:gd name="T1" fmla="*/ 13 h 152"/>
                  <a:gd name="T2" fmla="*/ 61 w 329"/>
                  <a:gd name="T3" fmla="*/ 7 h 152"/>
                  <a:gd name="T4" fmla="*/ 30 w 329"/>
                  <a:gd name="T5" fmla="*/ 0 h 152"/>
                  <a:gd name="T6" fmla="*/ 38 w 329"/>
                  <a:gd name="T7" fmla="*/ 13 h 152"/>
                  <a:gd name="T8" fmla="*/ 0 w 329"/>
                  <a:gd name="T9" fmla="*/ 63 h 152"/>
                  <a:gd name="T10" fmla="*/ 0 w 329"/>
                  <a:gd name="T11" fmla="*/ 83 h 152"/>
                  <a:gd name="T12" fmla="*/ 13 w 329"/>
                  <a:gd name="T13" fmla="*/ 97 h 152"/>
                  <a:gd name="T14" fmla="*/ 23 w 329"/>
                  <a:gd name="T15" fmla="*/ 115 h 152"/>
                  <a:gd name="T16" fmla="*/ 54 w 329"/>
                  <a:gd name="T17" fmla="*/ 112 h 152"/>
                  <a:gd name="T18" fmla="*/ 54 w 329"/>
                  <a:gd name="T19" fmla="*/ 101 h 152"/>
                  <a:gd name="T20" fmla="*/ 70 w 329"/>
                  <a:gd name="T21" fmla="*/ 98 h 152"/>
                  <a:gd name="T22" fmla="*/ 92 w 329"/>
                  <a:gd name="T23" fmla="*/ 54 h 152"/>
                  <a:gd name="T24" fmla="*/ 109 w 329"/>
                  <a:gd name="T25" fmla="*/ 67 h 152"/>
                  <a:gd name="T26" fmla="*/ 92 w 329"/>
                  <a:gd name="T27" fmla="*/ 77 h 152"/>
                  <a:gd name="T28" fmla="*/ 92 w 329"/>
                  <a:gd name="T29" fmla="*/ 105 h 152"/>
                  <a:gd name="T30" fmla="*/ 106 w 329"/>
                  <a:gd name="T31" fmla="*/ 97 h 152"/>
                  <a:gd name="T32" fmla="*/ 92 w 329"/>
                  <a:gd name="T33" fmla="*/ 118 h 152"/>
                  <a:gd name="T34" fmla="*/ 92 w 329"/>
                  <a:gd name="T35" fmla="*/ 130 h 152"/>
                  <a:gd name="T36" fmla="*/ 140 w 329"/>
                  <a:gd name="T37" fmla="*/ 140 h 152"/>
                  <a:gd name="T38" fmla="*/ 206 w 329"/>
                  <a:gd name="T39" fmla="*/ 150 h 152"/>
                  <a:gd name="T40" fmla="*/ 236 w 329"/>
                  <a:gd name="T41" fmla="*/ 131 h 152"/>
                  <a:gd name="T42" fmla="*/ 263 w 329"/>
                  <a:gd name="T43" fmla="*/ 150 h 152"/>
                  <a:gd name="T44" fmla="*/ 320 w 329"/>
                  <a:gd name="T45" fmla="*/ 152 h 152"/>
                  <a:gd name="T46" fmla="*/ 323 w 329"/>
                  <a:gd name="T47" fmla="*/ 135 h 152"/>
                  <a:gd name="T48" fmla="*/ 291 w 329"/>
                  <a:gd name="T49" fmla="*/ 110 h 152"/>
                  <a:gd name="T50" fmla="*/ 305 w 329"/>
                  <a:gd name="T51" fmla="*/ 80 h 152"/>
                  <a:gd name="T52" fmla="*/ 325 w 329"/>
                  <a:gd name="T53" fmla="*/ 59 h 152"/>
                  <a:gd name="T54" fmla="*/ 329 w 329"/>
                  <a:gd name="T55" fmla="*/ 33 h 152"/>
                  <a:gd name="T56" fmla="*/ 270 w 329"/>
                  <a:gd name="T57" fmla="*/ 29 h 152"/>
                  <a:gd name="T58" fmla="*/ 263 w 329"/>
                  <a:gd name="T59" fmla="*/ 63 h 152"/>
                  <a:gd name="T60" fmla="*/ 238 w 329"/>
                  <a:gd name="T61" fmla="*/ 67 h 152"/>
                  <a:gd name="T62" fmla="*/ 229 w 329"/>
                  <a:gd name="T63" fmla="*/ 88 h 152"/>
                  <a:gd name="T64" fmla="*/ 200 w 329"/>
                  <a:gd name="T65" fmla="*/ 47 h 152"/>
                  <a:gd name="T66" fmla="*/ 183 w 329"/>
                  <a:gd name="T67" fmla="*/ 63 h 152"/>
                  <a:gd name="T68" fmla="*/ 172 w 329"/>
                  <a:gd name="T69" fmla="*/ 51 h 152"/>
                  <a:gd name="T70" fmla="*/ 176 w 329"/>
                  <a:gd name="T71" fmla="*/ 33 h 152"/>
                  <a:gd name="T72" fmla="*/ 140 w 329"/>
                  <a:gd name="T73" fmla="*/ 29 h 152"/>
                  <a:gd name="T74" fmla="*/ 134 w 329"/>
                  <a:gd name="T75" fmla="*/ 13 h 15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29"/>
                  <a:gd name="T115" fmla="*/ 0 h 152"/>
                  <a:gd name="T116" fmla="*/ 329 w 329"/>
                  <a:gd name="T117" fmla="*/ 152 h 15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29" h="152">
                    <a:moveTo>
                      <a:pt x="134" y="13"/>
                    </a:moveTo>
                    <a:lnTo>
                      <a:pt x="61" y="7"/>
                    </a:lnTo>
                    <a:lnTo>
                      <a:pt x="30" y="0"/>
                    </a:lnTo>
                    <a:lnTo>
                      <a:pt x="38" y="13"/>
                    </a:lnTo>
                    <a:lnTo>
                      <a:pt x="0" y="63"/>
                    </a:lnTo>
                    <a:lnTo>
                      <a:pt x="0" y="83"/>
                    </a:lnTo>
                    <a:lnTo>
                      <a:pt x="13" y="97"/>
                    </a:lnTo>
                    <a:lnTo>
                      <a:pt x="23" y="115"/>
                    </a:lnTo>
                    <a:lnTo>
                      <a:pt x="54" y="112"/>
                    </a:lnTo>
                    <a:lnTo>
                      <a:pt x="54" y="101"/>
                    </a:lnTo>
                    <a:lnTo>
                      <a:pt x="70" y="98"/>
                    </a:lnTo>
                    <a:lnTo>
                      <a:pt x="92" y="54"/>
                    </a:lnTo>
                    <a:lnTo>
                      <a:pt x="109" y="67"/>
                    </a:lnTo>
                    <a:lnTo>
                      <a:pt x="92" y="77"/>
                    </a:lnTo>
                    <a:lnTo>
                      <a:pt x="92" y="105"/>
                    </a:lnTo>
                    <a:lnTo>
                      <a:pt x="106" y="97"/>
                    </a:lnTo>
                    <a:lnTo>
                      <a:pt x="92" y="118"/>
                    </a:lnTo>
                    <a:lnTo>
                      <a:pt x="92" y="130"/>
                    </a:lnTo>
                    <a:lnTo>
                      <a:pt x="140" y="140"/>
                    </a:lnTo>
                    <a:lnTo>
                      <a:pt x="206" y="150"/>
                    </a:lnTo>
                    <a:lnTo>
                      <a:pt x="236" y="131"/>
                    </a:lnTo>
                    <a:lnTo>
                      <a:pt x="263" y="150"/>
                    </a:lnTo>
                    <a:lnTo>
                      <a:pt x="320" y="152"/>
                    </a:lnTo>
                    <a:lnTo>
                      <a:pt x="323" y="135"/>
                    </a:lnTo>
                    <a:lnTo>
                      <a:pt x="291" y="110"/>
                    </a:lnTo>
                    <a:lnTo>
                      <a:pt x="305" y="80"/>
                    </a:lnTo>
                    <a:lnTo>
                      <a:pt x="325" y="59"/>
                    </a:lnTo>
                    <a:lnTo>
                      <a:pt x="329" y="33"/>
                    </a:lnTo>
                    <a:lnTo>
                      <a:pt x="270" y="29"/>
                    </a:lnTo>
                    <a:lnTo>
                      <a:pt x="263" y="63"/>
                    </a:lnTo>
                    <a:lnTo>
                      <a:pt x="238" y="67"/>
                    </a:lnTo>
                    <a:lnTo>
                      <a:pt x="229" y="88"/>
                    </a:lnTo>
                    <a:lnTo>
                      <a:pt x="200" y="47"/>
                    </a:lnTo>
                    <a:lnTo>
                      <a:pt x="183" y="63"/>
                    </a:lnTo>
                    <a:lnTo>
                      <a:pt x="172" y="51"/>
                    </a:lnTo>
                    <a:lnTo>
                      <a:pt x="176" y="33"/>
                    </a:lnTo>
                    <a:lnTo>
                      <a:pt x="140" y="29"/>
                    </a:lnTo>
                    <a:lnTo>
                      <a:pt x="134" y="1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3" name="Freeform 10"/>
              <p:cNvSpPr>
                <a:spLocks/>
              </p:cNvSpPr>
              <p:nvPr/>
            </p:nvSpPr>
            <p:spPr bwMode="auto">
              <a:xfrm>
                <a:off x="1213" y="1352"/>
                <a:ext cx="96" cy="98"/>
              </a:xfrm>
              <a:custGeom>
                <a:avLst/>
                <a:gdLst>
                  <a:gd name="T0" fmla="*/ 96 w 96"/>
                  <a:gd name="T1" fmla="*/ 8 h 98"/>
                  <a:gd name="T2" fmla="*/ 65 w 96"/>
                  <a:gd name="T3" fmla="*/ 0 h 98"/>
                  <a:gd name="T4" fmla="*/ 34 w 96"/>
                  <a:gd name="T5" fmla="*/ 8 h 98"/>
                  <a:gd name="T6" fmla="*/ 22 w 96"/>
                  <a:gd name="T7" fmla="*/ 25 h 98"/>
                  <a:gd name="T8" fmla="*/ 42 w 96"/>
                  <a:gd name="T9" fmla="*/ 25 h 98"/>
                  <a:gd name="T10" fmla="*/ 34 w 96"/>
                  <a:gd name="T11" fmla="*/ 37 h 98"/>
                  <a:gd name="T12" fmla="*/ 0 w 96"/>
                  <a:gd name="T13" fmla="*/ 41 h 98"/>
                  <a:gd name="T14" fmla="*/ 13 w 96"/>
                  <a:gd name="T15" fmla="*/ 64 h 98"/>
                  <a:gd name="T16" fmla="*/ 29 w 96"/>
                  <a:gd name="T17" fmla="*/ 62 h 98"/>
                  <a:gd name="T18" fmla="*/ 34 w 96"/>
                  <a:gd name="T19" fmla="*/ 75 h 98"/>
                  <a:gd name="T20" fmla="*/ 52 w 96"/>
                  <a:gd name="T21" fmla="*/ 98 h 98"/>
                  <a:gd name="T22" fmla="*/ 93 w 96"/>
                  <a:gd name="T23" fmla="*/ 72 h 98"/>
                  <a:gd name="T24" fmla="*/ 80 w 96"/>
                  <a:gd name="T25" fmla="*/ 57 h 98"/>
                  <a:gd name="T26" fmla="*/ 93 w 96"/>
                  <a:gd name="T27" fmla="*/ 50 h 98"/>
                  <a:gd name="T28" fmla="*/ 83 w 96"/>
                  <a:gd name="T29" fmla="*/ 31 h 98"/>
                  <a:gd name="T30" fmla="*/ 96 w 96"/>
                  <a:gd name="T31" fmla="*/ 21 h 98"/>
                  <a:gd name="T32" fmla="*/ 96 w 96"/>
                  <a:gd name="T33" fmla="*/ 8 h 9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96"/>
                  <a:gd name="T52" fmla="*/ 0 h 98"/>
                  <a:gd name="T53" fmla="*/ 96 w 96"/>
                  <a:gd name="T54" fmla="*/ 98 h 9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96" h="98">
                    <a:moveTo>
                      <a:pt x="96" y="8"/>
                    </a:moveTo>
                    <a:lnTo>
                      <a:pt x="65" y="0"/>
                    </a:lnTo>
                    <a:lnTo>
                      <a:pt x="34" y="8"/>
                    </a:lnTo>
                    <a:lnTo>
                      <a:pt x="22" y="25"/>
                    </a:lnTo>
                    <a:lnTo>
                      <a:pt x="42" y="25"/>
                    </a:lnTo>
                    <a:lnTo>
                      <a:pt x="34" y="37"/>
                    </a:lnTo>
                    <a:lnTo>
                      <a:pt x="0" y="41"/>
                    </a:lnTo>
                    <a:lnTo>
                      <a:pt x="13" y="64"/>
                    </a:lnTo>
                    <a:lnTo>
                      <a:pt x="29" y="62"/>
                    </a:lnTo>
                    <a:lnTo>
                      <a:pt x="34" y="75"/>
                    </a:lnTo>
                    <a:lnTo>
                      <a:pt x="52" y="98"/>
                    </a:lnTo>
                    <a:lnTo>
                      <a:pt x="93" y="72"/>
                    </a:lnTo>
                    <a:lnTo>
                      <a:pt x="80" y="57"/>
                    </a:lnTo>
                    <a:lnTo>
                      <a:pt x="93" y="50"/>
                    </a:lnTo>
                    <a:lnTo>
                      <a:pt x="83" y="31"/>
                    </a:lnTo>
                    <a:lnTo>
                      <a:pt x="96" y="21"/>
                    </a:lnTo>
                    <a:lnTo>
                      <a:pt x="96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4" name="Freeform 11"/>
              <p:cNvSpPr>
                <a:spLocks/>
              </p:cNvSpPr>
              <p:nvPr/>
            </p:nvSpPr>
            <p:spPr bwMode="auto">
              <a:xfrm>
                <a:off x="1220" y="1288"/>
                <a:ext cx="110" cy="51"/>
              </a:xfrm>
              <a:custGeom>
                <a:avLst/>
                <a:gdLst>
                  <a:gd name="T0" fmla="*/ 6 w 110"/>
                  <a:gd name="T1" fmla="*/ 0 h 51"/>
                  <a:gd name="T2" fmla="*/ 0 w 110"/>
                  <a:gd name="T3" fmla="*/ 11 h 51"/>
                  <a:gd name="T4" fmla="*/ 22 w 110"/>
                  <a:gd name="T5" fmla="*/ 36 h 51"/>
                  <a:gd name="T6" fmla="*/ 61 w 110"/>
                  <a:gd name="T7" fmla="*/ 35 h 51"/>
                  <a:gd name="T8" fmla="*/ 49 w 110"/>
                  <a:gd name="T9" fmla="*/ 47 h 51"/>
                  <a:gd name="T10" fmla="*/ 97 w 110"/>
                  <a:gd name="T11" fmla="*/ 51 h 51"/>
                  <a:gd name="T12" fmla="*/ 104 w 110"/>
                  <a:gd name="T13" fmla="*/ 27 h 51"/>
                  <a:gd name="T14" fmla="*/ 110 w 110"/>
                  <a:gd name="T15" fmla="*/ 0 h 51"/>
                  <a:gd name="T16" fmla="*/ 61 w 110"/>
                  <a:gd name="T17" fmla="*/ 2 h 51"/>
                  <a:gd name="T18" fmla="*/ 52 w 110"/>
                  <a:gd name="T19" fmla="*/ 18 h 51"/>
                  <a:gd name="T20" fmla="*/ 22 w 110"/>
                  <a:gd name="T21" fmla="*/ 11 h 51"/>
                  <a:gd name="T22" fmla="*/ 6 w 110"/>
                  <a:gd name="T23" fmla="*/ 0 h 5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10"/>
                  <a:gd name="T37" fmla="*/ 0 h 51"/>
                  <a:gd name="T38" fmla="*/ 110 w 110"/>
                  <a:gd name="T39" fmla="*/ 51 h 5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10" h="51">
                    <a:moveTo>
                      <a:pt x="6" y="0"/>
                    </a:moveTo>
                    <a:lnTo>
                      <a:pt x="0" y="11"/>
                    </a:lnTo>
                    <a:lnTo>
                      <a:pt x="22" y="36"/>
                    </a:lnTo>
                    <a:lnTo>
                      <a:pt x="61" y="35"/>
                    </a:lnTo>
                    <a:lnTo>
                      <a:pt x="49" y="47"/>
                    </a:lnTo>
                    <a:lnTo>
                      <a:pt x="97" y="51"/>
                    </a:lnTo>
                    <a:lnTo>
                      <a:pt x="104" y="27"/>
                    </a:lnTo>
                    <a:lnTo>
                      <a:pt x="110" y="0"/>
                    </a:lnTo>
                    <a:lnTo>
                      <a:pt x="61" y="2"/>
                    </a:lnTo>
                    <a:lnTo>
                      <a:pt x="52" y="18"/>
                    </a:lnTo>
                    <a:lnTo>
                      <a:pt x="22" y="1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5" name="Freeform 12"/>
              <p:cNvSpPr>
                <a:spLocks/>
              </p:cNvSpPr>
              <p:nvPr/>
            </p:nvSpPr>
            <p:spPr bwMode="auto">
              <a:xfrm>
                <a:off x="1400" y="1355"/>
                <a:ext cx="390" cy="349"/>
              </a:xfrm>
              <a:custGeom>
                <a:avLst/>
                <a:gdLst>
                  <a:gd name="T0" fmla="*/ 68 w 390"/>
                  <a:gd name="T1" fmla="*/ 0 h 349"/>
                  <a:gd name="T2" fmla="*/ 34 w 390"/>
                  <a:gd name="T3" fmla="*/ 18 h 349"/>
                  <a:gd name="T4" fmla="*/ 0 w 390"/>
                  <a:gd name="T5" fmla="*/ 68 h 349"/>
                  <a:gd name="T6" fmla="*/ 11 w 390"/>
                  <a:gd name="T7" fmla="*/ 105 h 349"/>
                  <a:gd name="T8" fmla="*/ 74 w 390"/>
                  <a:gd name="T9" fmla="*/ 121 h 349"/>
                  <a:gd name="T10" fmla="*/ 149 w 390"/>
                  <a:gd name="T11" fmla="*/ 121 h 349"/>
                  <a:gd name="T12" fmla="*/ 167 w 390"/>
                  <a:gd name="T13" fmla="*/ 150 h 349"/>
                  <a:gd name="T14" fmla="*/ 204 w 390"/>
                  <a:gd name="T15" fmla="*/ 152 h 349"/>
                  <a:gd name="T16" fmla="*/ 230 w 390"/>
                  <a:gd name="T17" fmla="*/ 184 h 349"/>
                  <a:gd name="T18" fmla="*/ 212 w 390"/>
                  <a:gd name="T19" fmla="*/ 217 h 349"/>
                  <a:gd name="T20" fmla="*/ 182 w 390"/>
                  <a:gd name="T21" fmla="*/ 249 h 349"/>
                  <a:gd name="T22" fmla="*/ 146 w 390"/>
                  <a:gd name="T23" fmla="*/ 247 h 349"/>
                  <a:gd name="T24" fmla="*/ 119 w 390"/>
                  <a:gd name="T25" fmla="*/ 261 h 349"/>
                  <a:gd name="T26" fmla="*/ 204 w 390"/>
                  <a:gd name="T27" fmla="*/ 279 h 349"/>
                  <a:gd name="T28" fmla="*/ 245 w 390"/>
                  <a:gd name="T29" fmla="*/ 331 h 349"/>
                  <a:gd name="T30" fmla="*/ 299 w 390"/>
                  <a:gd name="T31" fmla="*/ 349 h 349"/>
                  <a:gd name="T32" fmla="*/ 299 w 390"/>
                  <a:gd name="T33" fmla="*/ 335 h 349"/>
                  <a:gd name="T34" fmla="*/ 273 w 390"/>
                  <a:gd name="T35" fmla="*/ 301 h 349"/>
                  <a:gd name="T36" fmla="*/ 318 w 390"/>
                  <a:gd name="T37" fmla="*/ 329 h 349"/>
                  <a:gd name="T38" fmla="*/ 335 w 390"/>
                  <a:gd name="T39" fmla="*/ 316 h 349"/>
                  <a:gd name="T40" fmla="*/ 302 w 390"/>
                  <a:gd name="T41" fmla="*/ 264 h 349"/>
                  <a:gd name="T42" fmla="*/ 297 w 390"/>
                  <a:gd name="T43" fmla="*/ 233 h 349"/>
                  <a:gd name="T44" fmla="*/ 321 w 390"/>
                  <a:gd name="T45" fmla="*/ 233 h 349"/>
                  <a:gd name="T46" fmla="*/ 335 w 390"/>
                  <a:gd name="T47" fmla="*/ 264 h 349"/>
                  <a:gd name="T48" fmla="*/ 369 w 390"/>
                  <a:gd name="T49" fmla="*/ 271 h 349"/>
                  <a:gd name="T50" fmla="*/ 390 w 390"/>
                  <a:gd name="T51" fmla="*/ 240 h 349"/>
                  <a:gd name="T52" fmla="*/ 390 w 390"/>
                  <a:gd name="T53" fmla="*/ 204 h 349"/>
                  <a:gd name="T54" fmla="*/ 348 w 390"/>
                  <a:gd name="T55" fmla="*/ 180 h 349"/>
                  <a:gd name="T56" fmla="*/ 329 w 390"/>
                  <a:gd name="T57" fmla="*/ 180 h 349"/>
                  <a:gd name="T58" fmla="*/ 318 w 390"/>
                  <a:gd name="T59" fmla="*/ 164 h 349"/>
                  <a:gd name="T60" fmla="*/ 290 w 390"/>
                  <a:gd name="T61" fmla="*/ 152 h 349"/>
                  <a:gd name="T62" fmla="*/ 331 w 390"/>
                  <a:gd name="T63" fmla="*/ 147 h 349"/>
                  <a:gd name="T64" fmla="*/ 325 w 390"/>
                  <a:gd name="T65" fmla="*/ 132 h 349"/>
                  <a:gd name="T66" fmla="*/ 297 w 390"/>
                  <a:gd name="T67" fmla="*/ 106 h 349"/>
                  <a:gd name="T68" fmla="*/ 297 w 390"/>
                  <a:gd name="T69" fmla="*/ 83 h 349"/>
                  <a:gd name="T70" fmla="*/ 245 w 390"/>
                  <a:gd name="T71" fmla="*/ 78 h 349"/>
                  <a:gd name="T72" fmla="*/ 240 w 390"/>
                  <a:gd name="T73" fmla="*/ 63 h 349"/>
                  <a:gd name="T74" fmla="*/ 210 w 390"/>
                  <a:gd name="T75" fmla="*/ 48 h 349"/>
                  <a:gd name="T76" fmla="*/ 189 w 390"/>
                  <a:gd name="T77" fmla="*/ 13 h 349"/>
                  <a:gd name="T78" fmla="*/ 130 w 390"/>
                  <a:gd name="T79" fmla="*/ 11 h 349"/>
                  <a:gd name="T80" fmla="*/ 88 w 390"/>
                  <a:gd name="T81" fmla="*/ 20 h 349"/>
                  <a:gd name="T82" fmla="*/ 63 w 390"/>
                  <a:gd name="T83" fmla="*/ 69 h 349"/>
                  <a:gd name="T84" fmla="*/ 74 w 390"/>
                  <a:gd name="T85" fmla="*/ 13 h 349"/>
                  <a:gd name="T86" fmla="*/ 68 w 390"/>
                  <a:gd name="T87" fmla="*/ 0 h 349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90"/>
                  <a:gd name="T133" fmla="*/ 0 h 349"/>
                  <a:gd name="T134" fmla="*/ 390 w 390"/>
                  <a:gd name="T135" fmla="*/ 349 h 349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90" h="349">
                    <a:moveTo>
                      <a:pt x="68" y="0"/>
                    </a:moveTo>
                    <a:lnTo>
                      <a:pt x="34" y="18"/>
                    </a:lnTo>
                    <a:lnTo>
                      <a:pt x="0" y="68"/>
                    </a:lnTo>
                    <a:lnTo>
                      <a:pt x="11" y="105"/>
                    </a:lnTo>
                    <a:lnTo>
                      <a:pt x="74" y="121"/>
                    </a:lnTo>
                    <a:lnTo>
                      <a:pt x="149" y="121"/>
                    </a:lnTo>
                    <a:lnTo>
                      <a:pt x="167" y="150"/>
                    </a:lnTo>
                    <a:lnTo>
                      <a:pt x="204" y="152"/>
                    </a:lnTo>
                    <a:lnTo>
                      <a:pt x="230" y="184"/>
                    </a:lnTo>
                    <a:lnTo>
                      <a:pt x="212" y="217"/>
                    </a:lnTo>
                    <a:lnTo>
                      <a:pt x="182" y="249"/>
                    </a:lnTo>
                    <a:lnTo>
                      <a:pt x="146" y="247"/>
                    </a:lnTo>
                    <a:lnTo>
                      <a:pt x="119" y="261"/>
                    </a:lnTo>
                    <a:lnTo>
                      <a:pt x="204" y="279"/>
                    </a:lnTo>
                    <a:lnTo>
                      <a:pt x="245" y="331"/>
                    </a:lnTo>
                    <a:lnTo>
                      <a:pt x="299" y="349"/>
                    </a:lnTo>
                    <a:lnTo>
                      <a:pt x="299" y="335"/>
                    </a:lnTo>
                    <a:lnTo>
                      <a:pt x="273" y="301"/>
                    </a:lnTo>
                    <a:lnTo>
                      <a:pt x="318" y="329"/>
                    </a:lnTo>
                    <a:lnTo>
                      <a:pt x="335" y="316"/>
                    </a:lnTo>
                    <a:lnTo>
                      <a:pt x="302" y="264"/>
                    </a:lnTo>
                    <a:lnTo>
                      <a:pt x="297" y="233"/>
                    </a:lnTo>
                    <a:lnTo>
                      <a:pt x="321" y="233"/>
                    </a:lnTo>
                    <a:lnTo>
                      <a:pt x="335" y="264"/>
                    </a:lnTo>
                    <a:lnTo>
                      <a:pt x="369" y="271"/>
                    </a:lnTo>
                    <a:lnTo>
                      <a:pt x="390" y="240"/>
                    </a:lnTo>
                    <a:lnTo>
                      <a:pt x="390" y="204"/>
                    </a:lnTo>
                    <a:lnTo>
                      <a:pt x="348" y="180"/>
                    </a:lnTo>
                    <a:lnTo>
                      <a:pt x="329" y="180"/>
                    </a:lnTo>
                    <a:lnTo>
                      <a:pt x="318" y="164"/>
                    </a:lnTo>
                    <a:lnTo>
                      <a:pt x="290" y="152"/>
                    </a:lnTo>
                    <a:lnTo>
                      <a:pt x="331" y="147"/>
                    </a:lnTo>
                    <a:lnTo>
                      <a:pt x="325" y="132"/>
                    </a:lnTo>
                    <a:lnTo>
                      <a:pt x="297" y="106"/>
                    </a:lnTo>
                    <a:lnTo>
                      <a:pt x="297" y="83"/>
                    </a:lnTo>
                    <a:lnTo>
                      <a:pt x="245" y="78"/>
                    </a:lnTo>
                    <a:lnTo>
                      <a:pt x="240" y="63"/>
                    </a:lnTo>
                    <a:lnTo>
                      <a:pt x="210" y="48"/>
                    </a:lnTo>
                    <a:lnTo>
                      <a:pt x="189" y="13"/>
                    </a:lnTo>
                    <a:lnTo>
                      <a:pt x="130" y="11"/>
                    </a:lnTo>
                    <a:lnTo>
                      <a:pt x="88" y="20"/>
                    </a:lnTo>
                    <a:lnTo>
                      <a:pt x="63" y="69"/>
                    </a:lnTo>
                    <a:lnTo>
                      <a:pt x="74" y="13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6" name="Freeform 13"/>
              <p:cNvSpPr>
                <a:spLocks/>
              </p:cNvSpPr>
              <p:nvPr/>
            </p:nvSpPr>
            <p:spPr bwMode="auto">
              <a:xfrm>
                <a:off x="1376" y="1573"/>
                <a:ext cx="108" cy="120"/>
              </a:xfrm>
              <a:custGeom>
                <a:avLst/>
                <a:gdLst>
                  <a:gd name="T0" fmla="*/ 43 w 108"/>
                  <a:gd name="T1" fmla="*/ 0 h 120"/>
                  <a:gd name="T2" fmla="*/ 37 w 108"/>
                  <a:gd name="T3" fmla="*/ 31 h 120"/>
                  <a:gd name="T4" fmla="*/ 4 w 108"/>
                  <a:gd name="T5" fmla="*/ 64 h 120"/>
                  <a:gd name="T6" fmla="*/ 0 w 108"/>
                  <a:gd name="T7" fmla="*/ 87 h 120"/>
                  <a:gd name="T8" fmla="*/ 37 w 108"/>
                  <a:gd name="T9" fmla="*/ 76 h 120"/>
                  <a:gd name="T10" fmla="*/ 50 w 108"/>
                  <a:gd name="T11" fmla="*/ 85 h 120"/>
                  <a:gd name="T12" fmla="*/ 25 w 108"/>
                  <a:gd name="T13" fmla="*/ 96 h 120"/>
                  <a:gd name="T14" fmla="*/ 43 w 108"/>
                  <a:gd name="T15" fmla="*/ 120 h 120"/>
                  <a:gd name="T16" fmla="*/ 65 w 108"/>
                  <a:gd name="T17" fmla="*/ 104 h 120"/>
                  <a:gd name="T18" fmla="*/ 77 w 108"/>
                  <a:gd name="T19" fmla="*/ 82 h 120"/>
                  <a:gd name="T20" fmla="*/ 108 w 108"/>
                  <a:gd name="T21" fmla="*/ 74 h 120"/>
                  <a:gd name="T22" fmla="*/ 92 w 108"/>
                  <a:gd name="T23" fmla="*/ 51 h 120"/>
                  <a:gd name="T24" fmla="*/ 53 w 108"/>
                  <a:gd name="T25" fmla="*/ 19 h 120"/>
                  <a:gd name="T26" fmla="*/ 43 w 108"/>
                  <a:gd name="T27" fmla="*/ 0 h 12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8"/>
                  <a:gd name="T43" fmla="*/ 0 h 120"/>
                  <a:gd name="T44" fmla="*/ 108 w 108"/>
                  <a:gd name="T45" fmla="*/ 120 h 12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8" h="120">
                    <a:moveTo>
                      <a:pt x="43" y="0"/>
                    </a:moveTo>
                    <a:lnTo>
                      <a:pt x="37" y="31"/>
                    </a:lnTo>
                    <a:lnTo>
                      <a:pt x="4" y="64"/>
                    </a:lnTo>
                    <a:lnTo>
                      <a:pt x="0" y="87"/>
                    </a:lnTo>
                    <a:lnTo>
                      <a:pt x="37" y="76"/>
                    </a:lnTo>
                    <a:lnTo>
                      <a:pt x="50" y="85"/>
                    </a:lnTo>
                    <a:lnTo>
                      <a:pt x="25" y="96"/>
                    </a:lnTo>
                    <a:lnTo>
                      <a:pt x="43" y="120"/>
                    </a:lnTo>
                    <a:lnTo>
                      <a:pt x="65" y="104"/>
                    </a:lnTo>
                    <a:lnTo>
                      <a:pt x="77" y="82"/>
                    </a:lnTo>
                    <a:lnTo>
                      <a:pt x="108" y="74"/>
                    </a:lnTo>
                    <a:lnTo>
                      <a:pt x="92" y="51"/>
                    </a:lnTo>
                    <a:lnTo>
                      <a:pt x="53" y="19"/>
                    </a:lnTo>
                    <a:lnTo>
                      <a:pt x="4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7" name="Freeform 14"/>
              <p:cNvSpPr>
                <a:spLocks/>
              </p:cNvSpPr>
              <p:nvPr/>
            </p:nvSpPr>
            <p:spPr bwMode="auto">
              <a:xfrm>
                <a:off x="1459" y="1674"/>
                <a:ext cx="24" cy="24"/>
              </a:xfrm>
              <a:custGeom>
                <a:avLst/>
                <a:gdLst>
                  <a:gd name="T0" fmla="*/ 24 w 24"/>
                  <a:gd name="T1" fmla="*/ 0 h 24"/>
                  <a:gd name="T2" fmla="*/ 6 w 24"/>
                  <a:gd name="T3" fmla="*/ 8 h 24"/>
                  <a:gd name="T4" fmla="*/ 0 w 24"/>
                  <a:gd name="T5" fmla="*/ 24 h 24"/>
                  <a:gd name="T6" fmla="*/ 15 w 24"/>
                  <a:gd name="T7" fmla="*/ 24 h 24"/>
                  <a:gd name="T8" fmla="*/ 24 w 24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24"/>
                  <a:gd name="T17" fmla="*/ 24 w 24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24">
                    <a:moveTo>
                      <a:pt x="24" y="0"/>
                    </a:moveTo>
                    <a:lnTo>
                      <a:pt x="6" y="8"/>
                    </a:lnTo>
                    <a:lnTo>
                      <a:pt x="0" y="24"/>
                    </a:lnTo>
                    <a:lnTo>
                      <a:pt x="15" y="24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8" name="Freeform 15"/>
              <p:cNvSpPr>
                <a:spLocks/>
              </p:cNvSpPr>
              <p:nvPr/>
            </p:nvSpPr>
            <p:spPr bwMode="auto">
              <a:xfrm>
                <a:off x="1360" y="1072"/>
                <a:ext cx="511" cy="216"/>
              </a:xfrm>
              <a:custGeom>
                <a:avLst/>
                <a:gdLst>
                  <a:gd name="T0" fmla="*/ 511 w 511"/>
                  <a:gd name="T1" fmla="*/ 34 h 216"/>
                  <a:gd name="T2" fmla="*/ 452 w 511"/>
                  <a:gd name="T3" fmla="*/ 21 h 216"/>
                  <a:gd name="T4" fmla="*/ 395 w 511"/>
                  <a:gd name="T5" fmla="*/ 17 h 216"/>
                  <a:gd name="T6" fmla="*/ 357 w 511"/>
                  <a:gd name="T7" fmla="*/ 0 h 216"/>
                  <a:gd name="T8" fmla="*/ 249 w 511"/>
                  <a:gd name="T9" fmla="*/ 7 h 216"/>
                  <a:gd name="T10" fmla="*/ 212 w 511"/>
                  <a:gd name="T11" fmla="*/ 21 h 216"/>
                  <a:gd name="T12" fmla="*/ 147 w 511"/>
                  <a:gd name="T13" fmla="*/ 21 h 216"/>
                  <a:gd name="T14" fmla="*/ 134 w 511"/>
                  <a:gd name="T15" fmla="*/ 37 h 216"/>
                  <a:gd name="T16" fmla="*/ 78 w 511"/>
                  <a:gd name="T17" fmla="*/ 39 h 216"/>
                  <a:gd name="T18" fmla="*/ 140 w 511"/>
                  <a:gd name="T19" fmla="*/ 72 h 216"/>
                  <a:gd name="T20" fmla="*/ 124 w 511"/>
                  <a:gd name="T21" fmla="*/ 87 h 216"/>
                  <a:gd name="T22" fmla="*/ 89 w 511"/>
                  <a:gd name="T23" fmla="*/ 70 h 216"/>
                  <a:gd name="T24" fmla="*/ 69 w 511"/>
                  <a:gd name="T25" fmla="*/ 62 h 216"/>
                  <a:gd name="T26" fmla="*/ 62 w 511"/>
                  <a:gd name="T27" fmla="*/ 49 h 216"/>
                  <a:gd name="T28" fmla="*/ 31 w 511"/>
                  <a:gd name="T29" fmla="*/ 52 h 216"/>
                  <a:gd name="T30" fmla="*/ 3 w 511"/>
                  <a:gd name="T31" fmla="*/ 65 h 216"/>
                  <a:gd name="T32" fmla="*/ 0 w 511"/>
                  <a:gd name="T33" fmla="*/ 111 h 216"/>
                  <a:gd name="T34" fmla="*/ 24 w 511"/>
                  <a:gd name="T35" fmla="*/ 120 h 216"/>
                  <a:gd name="T36" fmla="*/ 59 w 511"/>
                  <a:gd name="T37" fmla="*/ 120 h 216"/>
                  <a:gd name="T38" fmla="*/ 35 w 511"/>
                  <a:gd name="T39" fmla="*/ 141 h 216"/>
                  <a:gd name="T40" fmla="*/ 68 w 511"/>
                  <a:gd name="T41" fmla="*/ 170 h 216"/>
                  <a:gd name="T42" fmla="*/ 77 w 511"/>
                  <a:gd name="T43" fmla="*/ 153 h 216"/>
                  <a:gd name="T44" fmla="*/ 134 w 511"/>
                  <a:gd name="T45" fmla="*/ 120 h 216"/>
                  <a:gd name="T46" fmla="*/ 151 w 511"/>
                  <a:gd name="T47" fmla="*/ 124 h 216"/>
                  <a:gd name="T48" fmla="*/ 101 w 511"/>
                  <a:gd name="T49" fmla="*/ 152 h 216"/>
                  <a:gd name="T50" fmla="*/ 131 w 511"/>
                  <a:gd name="T51" fmla="*/ 165 h 216"/>
                  <a:gd name="T52" fmla="*/ 103 w 511"/>
                  <a:gd name="T53" fmla="*/ 174 h 216"/>
                  <a:gd name="T54" fmla="*/ 78 w 511"/>
                  <a:gd name="T55" fmla="*/ 200 h 216"/>
                  <a:gd name="T56" fmla="*/ 128 w 511"/>
                  <a:gd name="T57" fmla="*/ 211 h 216"/>
                  <a:gd name="T58" fmla="*/ 244 w 511"/>
                  <a:gd name="T59" fmla="*/ 216 h 216"/>
                  <a:gd name="T60" fmla="*/ 217 w 511"/>
                  <a:gd name="T61" fmla="*/ 195 h 216"/>
                  <a:gd name="T62" fmla="*/ 250 w 511"/>
                  <a:gd name="T63" fmla="*/ 176 h 216"/>
                  <a:gd name="T64" fmla="*/ 266 w 511"/>
                  <a:gd name="T65" fmla="*/ 143 h 216"/>
                  <a:gd name="T66" fmla="*/ 302 w 511"/>
                  <a:gd name="T67" fmla="*/ 139 h 216"/>
                  <a:gd name="T68" fmla="*/ 298 w 511"/>
                  <a:gd name="T69" fmla="*/ 120 h 216"/>
                  <a:gd name="T70" fmla="*/ 346 w 511"/>
                  <a:gd name="T71" fmla="*/ 118 h 216"/>
                  <a:gd name="T72" fmla="*/ 375 w 511"/>
                  <a:gd name="T73" fmla="*/ 84 h 216"/>
                  <a:gd name="T74" fmla="*/ 434 w 511"/>
                  <a:gd name="T75" fmla="*/ 74 h 216"/>
                  <a:gd name="T76" fmla="*/ 478 w 511"/>
                  <a:gd name="T77" fmla="*/ 45 h 216"/>
                  <a:gd name="T78" fmla="*/ 511 w 511"/>
                  <a:gd name="T79" fmla="*/ 34 h 21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11"/>
                  <a:gd name="T121" fmla="*/ 0 h 216"/>
                  <a:gd name="T122" fmla="*/ 511 w 511"/>
                  <a:gd name="T123" fmla="*/ 216 h 21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11" h="216">
                    <a:moveTo>
                      <a:pt x="511" y="34"/>
                    </a:moveTo>
                    <a:lnTo>
                      <a:pt x="452" y="21"/>
                    </a:lnTo>
                    <a:lnTo>
                      <a:pt x="395" y="17"/>
                    </a:lnTo>
                    <a:lnTo>
                      <a:pt x="357" y="0"/>
                    </a:lnTo>
                    <a:lnTo>
                      <a:pt x="249" y="7"/>
                    </a:lnTo>
                    <a:lnTo>
                      <a:pt x="212" y="21"/>
                    </a:lnTo>
                    <a:lnTo>
                      <a:pt x="147" y="21"/>
                    </a:lnTo>
                    <a:lnTo>
                      <a:pt x="134" y="37"/>
                    </a:lnTo>
                    <a:lnTo>
                      <a:pt x="78" y="39"/>
                    </a:lnTo>
                    <a:lnTo>
                      <a:pt x="140" y="72"/>
                    </a:lnTo>
                    <a:lnTo>
                      <a:pt x="124" y="87"/>
                    </a:lnTo>
                    <a:lnTo>
                      <a:pt x="89" y="70"/>
                    </a:lnTo>
                    <a:lnTo>
                      <a:pt x="69" y="62"/>
                    </a:lnTo>
                    <a:lnTo>
                      <a:pt x="62" y="49"/>
                    </a:lnTo>
                    <a:lnTo>
                      <a:pt x="31" y="52"/>
                    </a:lnTo>
                    <a:lnTo>
                      <a:pt x="3" y="65"/>
                    </a:lnTo>
                    <a:lnTo>
                      <a:pt x="0" y="111"/>
                    </a:lnTo>
                    <a:lnTo>
                      <a:pt x="24" y="120"/>
                    </a:lnTo>
                    <a:lnTo>
                      <a:pt x="59" y="120"/>
                    </a:lnTo>
                    <a:lnTo>
                      <a:pt x="35" y="141"/>
                    </a:lnTo>
                    <a:lnTo>
                      <a:pt x="68" y="170"/>
                    </a:lnTo>
                    <a:lnTo>
                      <a:pt x="77" y="153"/>
                    </a:lnTo>
                    <a:lnTo>
                      <a:pt x="134" y="120"/>
                    </a:lnTo>
                    <a:lnTo>
                      <a:pt x="151" y="124"/>
                    </a:lnTo>
                    <a:lnTo>
                      <a:pt x="101" y="152"/>
                    </a:lnTo>
                    <a:lnTo>
                      <a:pt x="131" y="165"/>
                    </a:lnTo>
                    <a:lnTo>
                      <a:pt x="103" y="174"/>
                    </a:lnTo>
                    <a:lnTo>
                      <a:pt x="78" y="200"/>
                    </a:lnTo>
                    <a:lnTo>
                      <a:pt x="128" y="211"/>
                    </a:lnTo>
                    <a:lnTo>
                      <a:pt x="244" y="216"/>
                    </a:lnTo>
                    <a:lnTo>
                      <a:pt x="217" y="195"/>
                    </a:lnTo>
                    <a:lnTo>
                      <a:pt x="250" y="176"/>
                    </a:lnTo>
                    <a:lnTo>
                      <a:pt x="266" y="143"/>
                    </a:lnTo>
                    <a:lnTo>
                      <a:pt x="302" y="139"/>
                    </a:lnTo>
                    <a:lnTo>
                      <a:pt x="298" y="120"/>
                    </a:lnTo>
                    <a:lnTo>
                      <a:pt x="346" y="118"/>
                    </a:lnTo>
                    <a:lnTo>
                      <a:pt x="375" y="84"/>
                    </a:lnTo>
                    <a:lnTo>
                      <a:pt x="434" y="74"/>
                    </a:lnTo>
                    <a:lnTo>
                      <a:pt x="478" y="45"/>
                    </a:lnTo>
                    <a:lnTo>
                      <a:pt x="511" y="3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9" name="Freeform 16"/>
              <p:cNvSpPr>
                <a:spLocks/>
              </p:cNvSpPr>
              <p:nvPr/>
            </p:nvSpPr>
            <p:spPr bwMode="auto">
              <a:xfrm>
                <a:off x="1341" y="1277"/>
                <a:ext cx="247" cy="76"/>
              </a:xfrm>
              <a:custGeom>
                <a:avLst/>
                <a:gdLst>
                  <a:gd name="T0" fmla="*/ 0 w 247"/>
                  <a:gd name="T1" fmla="*/ 0 h 76"/>
                  <a:gd name="T2" fmla="*/ 43 w 247"/>
                  <a:gd name="T3" fmla="*/ 14 h 76"/>
                  <a:gd name="T4" fmla="*/ 88 w 247"/>
                  <a:gd name="T5" fmla="*/ 11 h 76"/>
                  <a:gd name="T6" fmla="*/ 142 w 247"/>
                  <a:gd name="T7" fmla="*/ 42 h 76"/>
                  <a:gd name="T8" fmla="*/ 247 w 247"/>
                  <a:gd name="T9" fmla="*/ 42 h 76"/>
                  <a:gd name="T10" fmla="*/ 233 w 247"/>
                  <a:gd name="T11" fmla="*/ 76 h 76"/>
                  <a:gd name="T12" fmla="*/ 140 w 247"/>
                  <a:gd name="T13" fmla="*/ 72 h 76"/>
                  <a:gd name="T14" fmla="*/ 85 w 247"/>
                  <a:gd name="T15" fmla="*/ 62 h 76"/>
                  <a:gd name="T16" fmla="*/ 52 w 247"/>
                  <a:gd name="T17" fmla="*/ 56 h 76"/>
                  <a:gd name="T18" fmla="*/ 35 w 247"/>
                  <a:gd name="T19" fmla="*/ 26 h 76"/>
                  <a:gd name="T20" fmla="*/ 0 w 247"/>
                  <a:gd name="T21" fmla="*/ 22 h 76"/>
                  <a:gd name="T22" fmla="*/ 0 w 247"/>
                  <a:gd name="T23" fmla="*/ 0 h 7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47"/>
                  <a:gd name="T37" fmla="*/ 0 h 76"/>
                  <a:gd name="T38" fmla="*/ 247 w 247"/>
                  <a:gd name="T39" fmla="*/ 76 h 7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47" h="76">
                    <a:moveTo>
                      <a:pt x="0" y="0"/>
                    </a:moveTo>
                    <a:lnTo>
                      <a:pt x="43" y="14"/>
                    </a:lnTo>
                    <a:lnTo>
                      <a:pt x="88" y="11"/>
                    </a:lnTo>
                    <a:lnTo>
                      <a:pt x="142" y="42"/>
                    </a:lnTo>
                    <a:lnTo>
                      <a:pt x="247" y="42"/>
                    </a:lnTo>
                    <a:lnTo>
                      <a:pt x="233" y="76"/>
                    </a:lnTo>
                    <a:lnTo>
                      <a:pt x="140" y="72"/>
                    </a:lnTo>
                    <a:lnTo>
                      <a:pt x="85" y="62"/>
                    </a:lnTo>
                    <a:lnTo>
                      <a:pt x="52" y="56"/>
                    </a:lnTo>
                    <a:lnTo>
                      <a:pt x="35" y="26"/>
                    </a:lnTo>
                    <a:lnTo>
                      <a:pt x="0" y="2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0" name="Freeform 17"/>
              <p:cNvSpPr>
                <a:spLocks/>
              </p:cNvSpPr>
              <p:nvPr/>
            </p:nvSpPr>
            <p:spPr bwMode="auto">
              <a:xfrm>
                <a:off x="1669" y="1056"/>
                <a:ext cx="889" cy="721"/>
              </a:xfrm>
              <a:custGeom>
                <a:avLst/>
                <a:gdLst>
                  <a:gd name="T0" fmla="*/ 726 w 889"/>
                  <a:gd name="T1" fmla="*/ 37 h 721"/>
                  <a:gd name="T2" fmla="*/ 644 w 889"/>
                  <a:gd name="T3" fmla="*/ 23 h 721"/>
                  <a:gd name="T4" fmla="*/ 651 w 889"/>
                  <a:gd name="T5" fmla="*/ 8 h 721"/>
                  <a:gd name="T6" fmla="*/ 520 w 889"/>
                  <a:gd name="T7" fmla="*/ 14 h 721"/>
                  <a:gd name="T8" fmla="*/ 392 w 889"/>
                  <a:gd name="T9" fmla="*/ 37 h 721"/>
                  <a:gd name="T10" fmla="*/ 326 w 889"/>
                  <a:gd name="T11" fmla="*/ 64 h 721"/>
                  <a:gd name="T12" fmla="*/ 215 w 889"/>
                  <a:gd name="T13" fmla="*/ 64 h 721"/>
                  <a:gd name="T14" fmla="*/ 139 w 889"/>
                  <a:gd name="T15" fmla="*/ 103 h 721"/>
                  <a:gd name="T16" fmla="*/ 119 w 889"/>
                  <a:gd name="T17" fmla="*/ 136 h 721"/>
                  <a:gd name="T18" fmla="*/ 39 w 889"/>
                  <a:gd name="T19" fmla="*/ 159 h 721"/>
                  <a:gd name="T20" fmla="*/ 37 w 889"/>
                  <a:gd name="T21" fmla="*/ 207 h 721"/>
                  <a:gd name="T22" fmla="*/ 27 w 889"/>
                  <a:gd name="T23" fmla="*/ 239 h 721"/>
                  <a:gd name="T24" fmla="*/ 69 w 889"/>
                  <a:gd name="T25" fmla="*/ 259 h 721"/>
                  <a:gd name="T26" fmla="*/ 230 w 889"/>
                  <a:gd name="T27" fmla="*/ 285 h 721"/>
                  <a:gd name="T28" fmla="*/ 245 w 889"/>
                  <a:gd name="T29" fmla="*/ 373 h 721"/>
                  <a:gd name="T30" fmla="*/ 261 w 889"/>
                  <a:gd name="T31" fmla="*/ 405 h 721"/>
                  <a:gd name="T32" fmla="*/ 230 w 889"/>
                  <a:gd name="T33" fmla="*/ 443 h 721"/>
                  <a:gd name="T34" fmla="*/ 261 w 889"/>
                  <a:gd name="T35" fmla="*/ 465 h 721"/>
                  <a:gd name="T36" fmla="*/ 219 w 889"/>
                  <a:gd name="T37" fmla="*/ 499 h 721"/>
                  <a:gd name="T38" fmla="*/ 279 w 889"/>
                  <a:gd name="T39" fmla="*/ 626 h 721"/>
                  <a:gd name="T40" fmla="*/ 314 w 889"/>
                  <a:gd name="T41" fmla="*/ 699 h 721"/>
                  <a:gd name="T42" fmla="*/ 378 w 889"/>
                  <a:gd name="T43" fmla="*/ 696 h 721"/>
                  <a:gd name="T44" fmla="*/ 430 w 889"/>
                  <a:gd name="T45" fmla="*/ 564 h 721"/>
                  <a:gd name="T46" fmla="*/ 474 w 889"/>
                  <a:gd name="T47" fmla="*/ 548 h 721"/>
                  <a:gd name="T48" fmla="*/ 536 w 889"/>
                  <a:gd name="T49" fmla="*/ 523 h 721"/>
                  <a:gd name="T50" fmla="*/ 637 w 889"/>
                  <a:gd name="T51" fmla="*/ 479 h 721"/>
                  <a:gd name="T52" fmla="*/ 733 w 889"/>
                  <a:gd name="T53" fmla="*/ 445 h 721"/>
                  <a:gd name="T54" fmla="*/ 675 w 889"/>
                  <a:gd name="T55" fmla="*/ 427 h 721"/>
                  <a:gd name="T56" fmla="*/ 693 w 889"/>
                  <a:gd name="T57" fmla="*/ 416 h 721"/>
                  <a:gd name="T58" fmla="*/ 697 w 889"/>
                  <a:gd name="T59" fmla="*/ 382 h 721"/>
                  <a:gd name="T60" fmla="*/ 728 w 889"/>
                  <a:gd name="T61" fmla="*/ 377 h 721"/>
                  <a:gd name="T62" fmla="*/ 726 w 889"/>
                  <a:gd name="T63" fmla="*/ 324 h 721"/>
                  <a:gd name="T64" fmla="*/ 744 w 889"/>
                  <a:gd name="T65" fmla="*/ 274 h 721"/>
                  <a:gd name="T66" fmla="*/ 745 w 889"/>
                  <a:gd name="T67" fmla="*/ 239 h 721"/>
                  <a:gd name="T68" fmla="*/ 784 w 889"/>
                  <a:gd name="T69" fmla="*/ 247 h 721"/>
                  <a:gd name="T70" fmla="*/ 763 w 889"/>
                  <a:gd name="T71" fmla="*/ 196 h 721"/>
                  <a:gd name="T72" fmla="*/ 815 w 889"/>
                  <a:gd name="T73" fmla="*/ 130 h 721"/>
                  <a:gd name="T74" fmla="*/ 889 w 889"/>
                  <a:gd name="T75" fmla="*/ 86 h 721"/>
                  <a:gd name="T76" fmla="*/ 834 w 889"/>
                  <a:gd name="T77" fmla="*/ 70 h 721"/>
                  <a:gd name="T78" fmla="*/ 751 w 889"/>
                  <a:gd name="T79" fmla="*/ 86 h 721"/>
                  <a:gd name="T80" fmla="*/ 728 w 889"/>
                  <a:gd name="T81" fmla="*/ 72 h 721"/>
                  <a:gd name="T82" fmla="*/ 724 w 889"/>
                  <a:gd name="T83" fmla="*/ 57 h 721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889"/>
                  <a:gd name="T127" fmla="*/ 0 h 721"/>
                  <a:gd name="T128" fmla="*/ 889 w 889"/>
                  <a:gd name="T129" fmla="*/ 721 h 721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889" h="721">
                    <a:moveTo>
                      <a:pt x="751" y="53"/>
                    </a:moveTo>
                    <a:lnTo>
                      <a:pt x="726" y="37"/>
                    </a:lnTo>
                    <a:lnTo>
                      <a:pt x="672" y="32"/>
                    </a:lnTo>
                    <a:lnTo>
                      <a:pt x="644" y="23"/>
                    </a:lnTo>
                    <a:lnTo>
                      <a:pt x="599" y="32"/>
                    </a:lnTo>
                    <a:lnTo>
                      <a:pt x="651" y="8"/>
                    </a:lnTo>
                    <a:lnTo>
                      <a:pt x="575" y="0"/>
                    </a:lnTo>
                    <a:lnTo>
                      <a:pt x="520" y="14"/>
                    </a:lnTo>
                    <a:lnTo>
                      <a:pt x="434" y="20"/>
                    </a:lnTo>
                    <a:lnTo>
                      <a:pt x="392" y="37"/>
                    </a:lnTo>
                    <a:lnTo>
                      <a:pt x="344" y="40"/>
                    </a:lnTo>
                    <a:lnTo>
                      <a:pt x="326" y="64"/>
                    </a:lnTo>
                    <a:lnTo>
                      <a:pt x="286" y="50"/>
                    </a:lnTo>
                    <a:lnTo>
                      <a:pt x="215" y="64"/>
                    </a:lnTo>
                    <a:lnTo>
                      <a:pt x="170" y="72"/>
                    </a:lnTo>
                    <a:lnTo>
                      <a:pt x="139" y="103"/>
                    </a:lnTo>
                    <a:lnTo>
                      <a:pt x="97" y="120"/>
                    </a:lnTo>
                    <a:lnTo>
                      <a:pt x="119" y="136"/>
                    </a:lnTo>
                    <a:lnTo>
                      <a:pt x="88" y="152"/>
                    </a:lnTo>
                    <a:lnTo>
                      <a:pt x="39" y="159"/>
                    </a:lnTo>
                    <a:lnTo>
                      <a:pt x="0" y="192"/>
                    </a:lnTo>
                    <a:lnTo>
                      <a:pt x="37" y="207"/>
                    </a:lnTo>
                    <a:lnTo>
                      <a:pt x="11" y="223"/>
                    </a:lnTo>
                    <a:lnTo>
                      <a:pt x="27" y="239"/>
                    </a:lnTo>
                    <a:lnTo>
                      <a:pt x="79" y="239"/>
                    </a:lnTo>
                    <a:lnTo>
                      <a:pt x="69" y="259"/>
                    </a:lnTo>
                    <a:lnTo>
                      <a:pt x="200" y="263"/>
                    </a:lnTo>
                    <a:lnTo>
                      <a:pt x="230" y="285"/>
                    </a:lnTo>
                    <a:lnTo>
                      <a:pt x="220" y="351"/>
                    </a:lnTo>
                    <a:lnTo>
                      <a:pt x="245" y="373"/>
                    </a:lnTo>
                    <a:lnTo>
                      <a:pt x="219" y="397"/>
                    </a:lnTo>
                    <a:lnTo>
                      <a:pt x="261" y="405"/>
                    </a:lnTo>
                    <a:lnTo>
                      <a:pt x="226" y="407"/>
                    </a:lnTo>
                    <a:lnTo>
                      <a:pt x="230" y="443"/>
                    </a:lnTo>
                    <a:lnTo>
                      <a:pt x="279" y="453"/>
                    </a:lnTo>
                    <a:lnTo>
                      <a:pt x="261" y="465"/>
                    </a:lnTo>
                    <a:lnTo>
                      <a:pt x="232" y="465"/>
                    </a:lnTo>
                    <a:lnTo>
                      <a:pt x="219" y="499"/>
                    </a:lnTo>
                    <a:lnTo>
                      <a:pt x="238" y="555"/>
                    </a:lnTo>
                    <a:lnTo>
                      <a:pt x="279" y="626"/>
                    </a:lnTo>
                    <a:lnTo>
                      <a:pt x="279" y="648"/>
                    </a:lnTo>
                    <a:lnTo>
                      <a:pt x="314" y="699"/>
                    </a:lnTo>
                    <a:lnTo>
                      <a:pt x="367" y="721"/>
                    </a:lnTo>
                    <a:lnTo>
                      <a:pt x="378" y="696"/>
                    </a:lnTo>
                    <a:lnTo>
                      <a:pt x="428" y="641"/>
                    </a:lnTo>
                    <a:lnTo>
                      <a:pt x="430" y="564"/>
                    </a:lnTo>
                    <a:lnTo>
                      <a:pt x="463" y="570"/>
                    </a:lnTo>
                    <a:lnTo>
                      <a:pt x="474" y="548"/>
                    </a:lnTo>
                    <a:lnTo>
                      <a:pt x="508" y="546"/>
                    </a:lnTo>
                    <a:lnTo>
                      <a:pt x="536" y="523"/>
                    </a:lnTo>
                    <a:lnTo>
                      <a:pt x="581" y="483"/>
                    </a:lnTo>
                    <a:lnTo>
                      <a:pt x="637" y="479"/>
                    </a:lnTo>
                    <a:lnTo>
                      <a:pt x="655" y="460"/>
                    </a:lnTo>
                    <a:lnTo>
                      <a:pt x="733" y="445"/>
                    </a:lnTo>
                    <a:lnTo>
                      <a:pt x="734" y="431"/>
                    </a:lnTo>
                    <a:lnTo>
                      <a:pt x="675" y="427"/>
                    </a:lnTo>
                    <a:lnTo>
                      <a:pt x="670" y="397"/>
                    </a:lnTo>
                    <a:lnTo>
                      <a:pt x="693" y="416"/>
                    </a:lnTo>
                    <a:lnTo>
                      <a:pt x="739" y="411"/>
                    </a:lnTo>
                    <a:lnTo>
                      <a:pt x="697" y="382"/>
                    </a:lnTo>
                    <a:lnTo>
                      <a:pt x="700" y="362"/>
                    </a:lnTo>
                    <a:lnTo>
                      <a:pt x="728" y="377"/>
                    </a:lnTo>
                    <a:lnTo>
                      <a:pt x="744" y="347"/>
                    </a:lnTo>
                    <a:lnTo>
                      <a:pt x="726" y="324"/>
                    </a:lnTo>
                    <a:lnTo>
                      <a:pt x="769" y="308"/>
                    </a:lnTo>
                    <a:lnTo>
                      <a:pt x="744" y="274"/>
                    </a:lnTo>
                    <a:lnTo>
                      <a:pt x="763" y="274"/>
                    </a:lnTo>
                    <a:lnTo>
                      <a:pt x="745" y="239"/>
                    </a:lnTo>
                    <a:lnTo>
                      <a:pt x="765" y="239"/>
                    </a:lnTo>
                    <a:lnTo>
                      <a:pt x="784" y="247"/>
                    </a:lnTo>
                    <a:lnTo>
                      <a:pt x="793" y="223"/>
                    </a:lnTo>
                    <a:lnTo>
                      <a:pt x="763" y="196"/>
                    </a:lnTo>
                    <a:lnTo>
                      <a:pt x="771" y="136"/>
                    </a:lnTo>
                    <a:lnTo>
                      <a:pt x="815" y="130"/>
                    </a:lnTo>
                    <a:lnTo>
                      <a:pt x="824" y="109"/>
                    </a:lnTo>
                    <a:lnTo>
                      <a:pt x="889" y="86"/>
                    </a:lnTo>
                    <a:lnTo>
                      <a:pt x="871" y="72"/>
                    </a:lnTo>
                    <a:lnTo>
                      <a:pt x="834" y="70"/>
                    </a:lnTo>
                    <a:lnTo>
                      <a:pt x="797" y="90"/>
                    </a:lnTo>
                    <a:lnTo>
                      <a:pt x="751" y="86"/>
                    </a:lnTo>
                    <a:lnTo>
                      <a:pt x="718" y="108"/>
                    </a:lnTo>
                    <a:lnTo>
                      <a:pt x="728" y="72"/>
                    </a:lnTo>
                    <a:lnTo>
                      <a:pt x="685" y="65"/>
                    </a:lnTo>
                    <a:lnTo>
                      <a:pt x="724" y="57"/>
                    </a:lnTo>
                    <a:lnTo>
                      <a:pt x="751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1" name="Freeform 18"/>
              <p:cNvSpPr>
                <a:spLocks/>
              </p:cNvSpPr>
              <p:nvPr/>
            </p:nvSpPr>
            <p:spPr bwMode="auto">
              <a:xfrm>
                <a:off x="2336" y="1575"/>
                <a:ext cx="167" cy="101"/>
              </a:xfrm>
              <a:custGeom>
                <a:avLst/>
                <a:gdLst>
                  <a:gd name="T0" fmla="*/ 117 w 167"/>
                  <a:gd name="T1" fmla="*/ 0 h 101"/>
                  <a:gd name="T2" fmla="*/ 80 w 167"/>
                  <a:gd name="T3" fmla="*/ 24 h 101"/>
                  <a:gd name="T4" fmla="*/ 51 w 167"/>
                  <a:gd name="T5" fmla="*/ 24 h 101"/>
                  <a:gd name="T6" fmla="*/ 40 w 167"/>
                  <a:gd name="T7" fmla="*/ 7 h 101"/>
                  <a:gd name="T8" fmla="*/ 0 w 167"/>
                  <a:gd name="T9" fmla="*/ 36 h 101"/>
                  <a:gd name="T10" fmla="*/ 18 w 167"/>
                  <a:gd name="T11" fmla="*/ 71 h 101"/>
                  <a:gd name="T12" fmla="*/ 16 w 167"/>
                  <a:gd name="T13" fmla="*/ 94 h 101"/>
                  <a:gd name="T14" fmla="*/ 96 w 167"/>
                  <a:gd name="T15" fmla="*/ 101 h 101"/>
                  <a:gd name="T16" fmla="*/ 126 w 167"/>
                  <a:gd name="T17" fmla="*/ 80 h 101"/>
                  <a:gd name="T18" fmla="*/ 163 w 167"/>
                  <a:gd name="T19" fmla="*/ 72 h 101"/>
                  <a:gd name="T20" fmla="*/ 167 w 167"/>
                  <a:gd name="T21" fmla="*/ 7 h 101"/>
                  <a:gd name="T22" fmla="*/ 135 w 167"/>
                  <a:gd name="T23" fmla="*/ 13 h 101"/>
                  <a:gd name="T24" fmla="*/ 117 w 167"/>
                  <a:gd name="T25" fmla="*/ 0 h 10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7"/>
                  <a:gd name="T40" fmla="*/ 0 h 101"/>
                  <a:gd name="T41" fmla="*/ 167 w 167"/>
                  <a:gd name="T42" fmla="*/ 101 h 10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7" h="101">
                    <a:moveTo>
                      <a:pt x="117" y="0"/>
                    </a:moveTo>
                    <a:lnTo>
                      <a:pt x="80" y="24"/>
                    </a:lnTo>
                    <a:lnTo>
                      <a:pt x="51" y="24"/>
                    </a:lnTo>
                    <a:lnTo>
                      <a:pt x="40" y="7"/>
                    </a:lnTo>
                    <a:lnTo>
                      <a:pt x="0" y="36"/>
                    </a:lnTo>
                    <a:lnTo>
                      <a:pt x="18" y="71"/>
                    </a:lnTo>
                    <a:lnTo>
                      <a:pt x="16" y="94"/>
                    </a:lnTo>
                    <a:lnTo>
                      <a:pt x="96" y="101"/>
                    </a:lnTo>
                    <a:lnTo>
                      <a:pt x="126" y="80"/>
                    </a:lnTo>
                    <a:lnTo>
                      <a:pt x="163" y="72"/>
                    </a:lnTo>
                    <a:lnTo>
                      <a:pt x="167" y="7"/>
                    </a:lnTo>
                    <a:lnTo>
                      <a:pt x="135" y="13"/>
                    </a:ln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2" name="Freeform 19"/>
              <p:cNvSpPr>
                <a:spLocks/>
              </p:cNvSpPr>
              <p:nvPr/>
            </p:nvSpPr>
            <p:spPr bwMode="auto">
              <a:xfrm>
                <a:off x="27" y="1331"/>
                <a:ext cx="1837" cy="1476"/>
              </a:xfrm>
              <a:custGeom>
                <a:avLst/>
                <a:gdLst>
                  <a:gd name="T0" fmla="*/ 1293 w 1837"/>
                  <a:gd name="T1" fmla="*/ 96 h 1476"/>
                  <a:gd name="T2" fmla="*/ 1221 w 1837"/>
                  <a:gd name="T3" fmla="*/ 130 h 1476"/>
                  <a:gd name="T4" fmla="*/ 1046 w 1837"/>
                  <a:gd name="T5" fmla="*/ 158 h 1476"/>
                  <a:gd name="T6" fmla="*/ 879 w 1837"/>
                  <a:gd name="T7" fmla="*/ 145 h 1476"/>
                  <a:gd name="T8" fmla="*/ 777 w 1837"/>
                  <a:gd name="T9" fmla="*/ 110 h 1476"/>
                  <a:gd name="T10" fmla="*/ 581 w 1837"/>
                  <a:gd name="T11" fmla="*/ 119 h 1476"/>
                  <a:gd name="T12" fmla="*/ 404 w 1837"/>
                  <a:gd name="T13" fmla="*/ 82 h 1476"/>
                  <a:gd name="T14" fmla="*/ 221 w 1837"/>
                  <a:gd name="T15" fmla="*/ 100 h 1476"/>
                  <a:gd name="T16" fmla="*/ 138 w 1837"/>
                  <a:gd name="T17" fmla="*/ 203 h 1476"/>
                  <a:gd name="T18" fmla="*/ 190 w 1837"/>
                  <a:gd name="T19" fmla="*/ 278 h 1476"/>
                  <a:gd name="T20" fmla="*/ 138 w 1837"/>
                  <a:gd name="T21" fmla="*/ 382 h 1476"/>
                  <a:gd name="T22" fmla="*/ 121 w 1837"/>
                  <a:gd name="T23" fmla="*/ 474 h 1476"/>
                  <a:gd name="T24" fmla="*/ 235 w 1837"/>
                  <a:gd name="T25" fmla="*/ 365 h 1476"/>
                  <a:gd name="T26" fmla="*/ 344 w 1837"/>
                  <a:gd name="T27" fmla="*/ 357 h 1476"/>
                  <a:gd name="T28" fmla="*/ 513 w 1837"/>
                  <a:gd name="T29" fmla="*/ 343 h 1476"/>
                  <a:gd name="T30" fmla="*/ 581 w 1837"/>
                  <a:gd name="T31" fmla="*/ 503 h 1476"/>
                  <a:gd name="T32" fmla="*/ 621 w 1837"/>
                  <a:gd name="T33" fmla="*/ 635 h 1476"/>
                  <a:gd name="T34" fmla="*/ 713 w 1837"/>
                  <a:gd name="T35" fmla="*/ 1013 h 1476"/>
                  <a:gd name="T36" fmla="*/ 769 w 1837"/>
                  <a:gd name="T37" fmla="*/ 1182 h 1476"/>
                  <a:gd name="T38" fmla="*/ 781 w 1837"/>
                  <a:gd name="T39" fmla="*/ 1136 h 1476"/>
                  <a:gd name="T40" fmla="*/ 817 w 1837"/>
                  <a:gd name="T41" fmla="*/ 1152 h 1476"/>
                  <a:gd name="T42" fmla="*/ 1018 w 1837"/>
                  <a:gd name="T43" fmla="*/ 1327 h 1476"/>
                  <a:gd name="T44" fmla="*/ 1238 w 1837"/>
                  <a:gd name="T45" fmla="*/ 1476 h 1476"/>
                  <a:gd name="T46" fmla="*/ 1237 w 1837"/>
                  <a:gd name="T47" fmla="*/ 1426 h 1476"/>
                  <a:gd name="T48" fmla="*/ 1199 w 1837"/>
                  <a:gd name="T49" fmla="*/ 1306 h 1476"/>
                  <a:gd name="T50" fmla="*/ 1165 w 1837"/>
                  <a:gd name="T51" fmla="*/ 1237 h 1476"/>
                  <a:gd name="T52" fmla="*/ 1046 w 1837"/>
                  <a:gd name="T53" fmla="*/ 1226 h 1476"/>
                  <a:gd name="T54" fmla="*/ 1021 w 1837"/>
                  <a:gd name="T55" fmla="*/ 1082 h 1476"/>
                  <a:gd name="T56" fmla="*/ 1165 w 1837"/>
                  <a:gd name="T57" fmla="*/ 1068 h 1476"/>
                  <a:gd name="T58" fmla="*/ 1254 w 1837"/>
                  <a:gd name="T59" fmla="*/ 1111 h 1476"/>
                  <a:gd name="T60" fmla="*/ 1357 w 1837"/>
                  <a:gd name="T61" fmla="*/ 959 h 1476"/>
                  <a:gd name="T62" fmla="*/ 1434 w 1837"/>
                  <a:gd name="T63" fmla="*/ 863 h 1476"/>
                  <a:gd name="T64" fmla="*/ 1519 w 1837"/>
                  <a:gd name="T65" fmla="*/ 759 h 1476"/>
                  <a:gd name="T66" fmla="*/ 1611 w 1837"/>
                  <a:gd name="T67" fmla="*/ 788 h 1476"/>
                  <a:gd name="T68" fmla="*/ 1711 w 1837"/>
                  <a:gd name="T69" fmla="*/ 770 h 1476"/>
                  <a:gd name="T70" fmla="*/ 1653 w 1837"/>
                  <a:gd name="T71" fmla="*/ 705 h 1476"/>
                  <a:gd name="T72" fmla="*/ 1713 w 1837"/>
                  <a:gd name="T73" fmla="*/ 681 h 1476"/>
                  <a:gd name="T74" fmla="*/ 1763 w 1837"/>
                  <a:gd name="T75" fmla="*/ 739 h 1476"/>
                  <a:gd name="T76" fmla="*/ 1802 w 1837"/>
                  <a:gd name="T77" fmla="*/ 681 h 1476"/>
                  <a:gd name="T78" fmla="*/ 1726 w 1837"/>
                  <a:gd name="T79" fmla="*/ 543 h 1476"/>
                  <a:gd name="T80" fmla="*/ 1648 w 1837"/>
                  <a:gd name="T81" fmla="*/ 388 h 1476"/>
                  <a:gd name="T82" fmla="*/ 1597 w 1837"/>
                  <a:gd name="T83" fmla="*/ 367 h 1476"/>
                  <a:gd name="T84" fmla="*/ 1475 w 1837"/>
                  <a:gd name="T85" fmla="*/ 372 h 1476"/>
                  <a:gd name="T86" fmla="*/ 1453 w 1837"/>
                  <a:gd name="T87" fmla="*/ 503 h 1476"/>
                  <a:gd name="T88" fmla="*/ 1399 w 1837"/>
                  <a:gd name="T89" fmla="*/ 566 h 1476"/>
                  <a:gd name="T90" fmla="*/ 1277 w 1837"/>
                  <a:gd name="T91" fmla="*/ 467 h 1476"/>
                  <a:gd name="T92" fmla="*/ 1254 w 1837"/>
                  <a:gd name="T93" fmla="*/ 343 h 1476"/>
                  <a:gd name="T94" fmla="*/ 1366 w 1837"/>
                  <a:gd name="T95" fmla="*/ 252 h 1476"/>
                  <a:gd name="T96" fmla="*/ 1426 w 1837"/>
                  <a:gd name="T97" fmla="*/ 182 h 1476"/>
                  <a:gd name="T98" fmla="*/ 1319 w 1837"/>
                  <a:gd name="T99" fmla="*/ 140 h 147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837"/>
                  <a:gd name="T151" fmla="*/ 0 h 1476"/>
                  <a:gd name="T152" fmla="*/ 1837 w 1837"/>
                  <a:gd name="T153" fmla="*/ 1476 h 147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837" h="1476">
                    <a:moveTo>
                      <a:pt x="1371" y="24"/>
                    </a:moveTo>
                    <a:lnTo>
                      <a:pt x="1326" y="0"/>
                    </a:lnTo>
                    <a:lnTo>
                      <a:pt x="1296" y="35"/>
                    </a:lnTo>
                    <a:lnTo>
                      <a:pt x="1293" y="96"/>
                    </a:lnTo>
                    <a:lnTo>
                      <a:pt x="1265" y="130"/>
                    </a:lnTo>
                    <a:lnTo>
                      <a:pt x="1277" y="155"/>
                    </a:lnTo>
                    <a:lnTo>
                      <a:pt x="1231" y="168"/>
                    </a:lnTo>
                    <a:lnTo>
                      <a:pt x="1221" y="130"/>
                    </a:lnTo>
                    <a:lnTo>
                      <a:pt x="1179" y="155"/>
                    </a:lnTo>
                    <a:lnTo>
                      <a:pt x="1175" y="182"/>
                    </a:lnTo>
                    <a:lnTo>
                      <a:pt x="1087" y="149"/>
                    </a:lnTo>
                    <a:lnTo>
                      <a:pt x="1046" y="158"/>
                    </a:lnTo>
                    <a:lnTo>
                      <a:pt x="1025" y="187"/>
                    </a:lnTo>
                    <a:lnTo>
                      <a:pt x="933" y="171"/>
                    </a:lnTo>
                    <a:lnTo>
                      <a:pt x="933" y="140"/>
                    </a:lnTo>
                    <a:lnTo>
                      <a:pt x="879" y="145"/>
                    </a:lnTo>
                    <a:lnTo>
                      <a:pt x="842" y="105"/>
                    </a:lnTo>
                    <a:lnTo>
                      <a:pt x="814" y="110"/>
                    </a:lnTo>
                    <a:lnTo>
                      <a:pt x="814" y="135"/>
                    </a:lnTo>
                    <a:lnTo>
                      <a:pt x="777" y="110"/>
                    </a:lnTo>
                    <a:lnTo>
                      <a:pt x="713" y="130"/>
                    </a:lnTo>
                    <a:lnTo>
                      <a:pt x="675" y="145"/>
                    </a:lnTo>
                    <a:lnTo>
                      <a:pt x="646" y="130"/>
                    </a:lnTo>
                    <a:lnTo>
                      <a:pt x="581" y="119"/>
                    </a:lnTo>
                    <a:lnTo>
                      <a:pt x="504" y="110"/>
                    </a:lnTo>
                    <a:lnTo>
                      <a:pt x="467" y="110"/>
                    </a:lnTo>
                    <a:lnTo>
                      <a:pt x="425" y="105"/>
                    </a:lnTo>
                    <a:lnTo>
                      <a:pt x="404" y="82"/>
                    </a:lnTo>
                    <a:lnTo>
                      <a:pt x="371" y="85"/>
                    </a:lnTo>
                    <a:lnTo>
                      <a:pt x="361" y="60"/>
                    </a:lnTo>
                    <a:lnTo>
                      <a:pt x="325" y="75"/>
                    </a:lnTo>
                    <a:lnTo>
                      <a:pt x="221" y="100"/>
                    </a:lnTo>
                    <a:lnTo>
                      <a:pt x="181" y="145"/>
                    </a:lnTo>
                    <a:lnTo>
                      <a:pt x="221" y="192"/>
                    </a:lnTo>
                    <a:lnTo>
                      <a:pt x="172" y="187"/>
                    </a:lnTo>
                    <a:lnTo>
                      <a:pt x="138" y="203"/>
                    </a:lnTo>
                    <a:lnTo>
                      <a:pt x="162" y="257"/>
                    </a:lnTo>
                    <a:lnTo>
                      <a:pt x="190" y="242"/>
                    </a:lnTo>
                    <a:lnTo>
                      <a:pt x="217" y="257"/>
                    </a:lnTo>
                    <a:lnTo>
                      <a:pt x="190" y="278"/>
                    </a:lnTo>
                    <a:lnTo>
                      <a:pt x="144" y="293"/>
                    </a:lnTo>
                    <a:lnTo>
                      <a:pt x="108" y="322"/>
                    </a:lnTo>
                    <a:lnTo>
                      <a:pt x="108" y="367"/>
                    </a:lnTo>
                    <a:lnTo>
                      <a:pt x="138" y="382"/>
                    </a:lnTo>
                    <a:lnTo>
                      <a:pt x="170" y="372"/>
                    </a:lnTo>
                    <a:lnTo>
                      <a:pt x="159" y="404"/>
                    </a:lnTo>
                    <a:lnTo>
                      <a:pt x="198" y="407"/>
                    </a:lnTo>
                    <a:lnTo>
                      <a:pt x="121" y="474"/>
                    </a:lnTo>
                    <a:lnTo>
                      <a:pt x="0" y="507"/>
                    </a:lnTo>
                    <a:lnTo>
                      <a:pt x="129" y="481"/>
                    </a:lnTo>
                    <a:lnTo>
                      <a:pt x="270" y="393"/>
                    </a:lnTo>
                    <a:lnTo>
                      <a:pt x="235" y="365"/>
                    </a:lnTo>
                    <a:lnTo>
                      <a:pt x="270" y="365"/>
                    </a:lnTo>
                    <a:lnTo>
                      <a:pt x="320" y="316"/>
                    </a:lnTo>
                    <a:lnTo>
                      <a:pt x="296" y="365"/>
                    </a:lnTo>
                    <a:lnTo>
                      <a:pt x="344" y="357"/>
                    </a:lnTo>
                    <a:lnTo>
                      <a:pt x="371" y="365"/>
                    </a:lnTo>
                    <a:lnTo>
                      <a:pt x="436" y="365"/>
                    </a:lnTo>
                    <a:lnTo>
                      <a:pt x="467" y="343"/>
                    </a:lnTo>
                    <a:lnTo>
                      <a:pt x="513" y="343"/>
                    </a:lnTo>
                    <a:lnTo>
                      <a:pt x="485" y="365"/>
                    </a:lnTo>
                    <a:lnTo>
                      <a:pt x="499" y="396"/>
                    </a:lnTo>
                    <a:lnTo>
                      <a:pt x="536" y="493"/>
                    </a:lnTo>
                    <a:lnTo>
                      <a:pt x="581" y="503"/>
                    </a:lnTo>
                    <a:lnTo>
                      <a:pt x="606" y="529"/>
                    </a:lnTo>
                    <a:lnTo>
                      <a:pt x="606" y="563"/>
                    </a:lnTo>
                    <a:lnTo>
                      <a:pt x="593" y="591"/>
                    </a:lnTo>
                    <a:lnTo>
                      <a:pt x="621" y="635"/>
                    </a:lnTo>
                    <a:lnTo>
                      <a:pt x="600" y="773"/>
                    </a:lnTo>
                    <a:lnTo>
                      <a:pt x="662" y="964"/>
                    </a:lnTo>
                    <a:lnTo>
                      <a:pt x="675" y="1006"/>
                    </a:lnTo>
                    <a:lnTo>
                      <a:pt x="713" y="1013"/>
                    </a:lnTo>
                    <a:lnTo>
                      <a:pt x="723" y="1071"/>
                    </a:lnTo>
                    <a:lnTo>
                      <a:pt x="740" y="1102"/>
                    </a:lnTo>
                    <a:lnTo>
                      <a:pt x="736" y="1146"/>
                    </a:lnTo>
                    <a:lnTo>
                      <a:pt x="769" y="1182"/>
                    </a:lnTo>
                    <a:lnTo>
                      <a:pt x="788" y="1212"/>
                    </a:lnTo>
                    <a:lnTo>
                      <a:pt x="821" y="1231"/>
                    </a:lnTo>
                    <a:lnTo>
                      <a:pt x="814" y="1192"/>
                    </a:lnTo>
                    <a:lnTo>
                      <a:pt x="781" y="1136"/>
                    </a:lnTo>
                    <a:lnTo>
                      <a:pt x="769" y="1096"/>
                    </a:lnTo>
                    <a:lnTo>
                      <a:pt x="765" y="1062"/>
                    </a:lnTo>
                    <a:lnTo>
                      <a:pt x="788" y="1111"/>
                    </a:lnTo>
                    <a:lnTo>
                      <a:pt x="817" y="1152"/>
                    </a:lnTo>
                    <a:lnTo>
                      <a:pt x="885" y="1226"/>
                    </a:lnTo>
                    <a:lnTo>
                      <a:pt x="931" y="1264"/>
                    </a:lnTo>
                    <a:lnTo>
                      <a:pt x="971" y="1287"/>
                    </a:lnTo>
                    <a:lnTo>
                      <a:pt x="1018" y="1327"/>
                    </a:lnTo>
                    <a:lnTo>
                      <a:pt x="1062" y="1343"/>
                    </a:lnTo>
                    <a:lnTo>
                      <a:pt x="1109" y="1360"/>
                    </a:lnTo>
                    <a:lnTo>
                      <a:pt x="1185" y="1444"/>
                    </a:lnTo>
                    <a:lnTo>
                      <a:pt x="1238" y="1476"/>
                    </a:lnTo>
                    <a:lnTo>
                      <a:pt x="1312" y="1455"/>
                    </a:lnTo>
                    <a:lnTo>
                      <a:pt x="1329" y="1412"/>
                    </a:lnTo>
                    <a:lnTo>
                      <a:pt x="1290" y="1430"/>
                    </a:lnTo>
                    <a:lnTo>
                      <a:pt x="1237" y="1426"/>
                    </a:lnTo>
                    <a:lnTo>
                      <a:pt x="1228" y="1401"/>
                    </a:lnTo>
                    <a:lnTo>
                      <a:pt x="1237" y="1371"/>
                    </a:lnTo>
                    <a:lnTo>
                      <a:pt x="1237" y="1331"/>
                    </a:lnTo>
                    <a:lnTo>
                      <a:pt x="1199" y="1306"/>
                    </a:lnTo>
                    <a:lnTo>
                      <a:pt x="1172" y="1301"/>
                    </a:lnTo>
                    <a:lnTo>
                      <a:pt x="1129" y="1301"/>
                    </a:lnTo>
                    <a:lnTo>
                      <a:pt x="1179" y="1271"/>
                    </a:lnTo>
                    <a:lnTo>
                      <a:pt x="1165" y="1237"/>
                    </a:lnTo>
                    <a:lnTo>
                      <a:pt x="1167" y="1182"/>
                    </a:lnTo>
                    <a:lnTo>
                      <a:pt x="1119" y="1192"/>
                    </a:lnTo>
                    <a:lnTo>
                      <a:pt x="1095" y="1221"/>
                    </a:lnTo>
                    <a:lnTo>
                      <a:pt x="1046" y="1226"/>
                    </a:lnTo>
                    <a:lnTo>
                      <a:pt x="994" y="1202"/>
                    </a:lnTo>
                    <a:lnTo>
                      <a:pt x="989" y="1141"/>
                    </a:lnTo>
                    <a:lnTo>
                      <a:pt x="1021" y="1111"/>
                    </a:lnTo>
                    <a:lnTo>
                      <a:pt x="1021" y="1082"/>
                    </a:lnTo>
                    <a:lnTo>
                      <a:pt x="1074" y="1047"/>
                    </a:lnTo>
                    <a:lnTo>
                      <a:pt x="1098" y="1037"/>
                    </a:lnTo>
                    <a:lnTo>
                      <a:pt x="1137" y="1052"/>
                    </a:lnTo>
                    <a:lnTo>
                      <a:pt x="1165" y="1068"/>
                    </a:lnTo>
                    <a:lnTo>
                      <a:pt x="1165" y="1042"/>
                    </a:lnTo>
                    <a:lnTo>
                      <a:pt x="1203" y="1062"/>
                    </a:lnTo>
                    <a:lnTo>
                      <a:pt x="1254" y="1062"/>
                    </a:lnTo>
                    <a:lnTo>
                      <a:pt x="1254" y="1111"/>
                    </a:lnTo>
                    <a:lnTo>
                      <a:pt x="1277" y="1146"/>
                    </a:lnTo>
                    <a:lnTo>
                      <a:pt x="1305" y="1132"/>
                    </a:lnTo>
                    <a:lnTo>
                      <a:pt x="1305" y="1062"/>
                    </a:lnTo>
                    <a:lnTo>
                      <a:pt x="1357" y="959"/>
                    </a:lnTo>
                    <a:lnTo>
                      <a:pt x="1387" y="956"/>
                    </a:lnTo>
                    <a:lnTo>
                      <a:pt x="1399" y="924"/>
                    </a:lnTo>
                    <a:lnTo>
                      <a:pt x="1399" y="899"/>
                    </a:lnTo>
                    <a:lnTo>
                      <a:pt x="1434" y="863"/>
                    </a:lnTo>
                    <a:lnTo>
                      <a:pt x="1457" y="830"/>
                    </a:lnTo>
                    <a:lnTo>
                      <a:pt x="1503" y="824"/>
                    </a:lnTo>
                    <a:lnTo>
                      <a:pt x="1514" y="788"/>
                    </a:lnTo>
                    <a:lnTo>
                      <a:pt x="1519" y="759"/>
                    </a:lnTo>
                    <a:lnTo>
                      <a:pt x="1568" y="748"/>
                    </a:lnTo>
                    <a:lnTo>
                      <a:pt x="1617" y="735"/>
                    </a:lnTo>
                    <a:lnTo>
                      <a:pt x="1625" y="764"/>
                    </a:lnTo>
                    <a:lnTo>
                      <a:pt x="1611" y="788"/>
                    </a:lnTo>
                    <a:lnTo>
                      <a:pt x="1600" y="813"/>
                    </a:lnTo>
                    <a:lnTo>
                      <a:pt x="1642" y="819"/>
                    </a:lnTo>
                    <a:lnTo>
                      <a:pt x="1670" y="784"/>
                    </a:lnTo>
                    <a:lnTo>
                      <a:pt x="1711" y="770"/>
                    </a:lnTo>
                    <a:lnTo>
                      <a:pt x="1711" y="735"/>
                    </a:lnTo>
                    <a:lnTo>
                      <a:pt x="1684" y="725"/>
                    </a:lnTo>
                    <a:lnTo>
                      <a:pt x="1638" y="739"/>
                    </a:lnTo>
                    <a:lnTo>
                      <a:pt x="1653" y="705"/>
                    </a:lnTo>
                    <a:lnTo>
                      <a:pt x="1617" y="689"/>
                    </a:lnTo>
                    <a:lnTo>
                      <a:pt x="1555" y="709"/>
                    </a:lnTo>
                    <a:lnTo>
                      <a:pt x="1617" y="675"/>
                    </a:lnTo>
                    <a:lnTo>
                      <a:pt x="1713" y="681"/>
                    </a:lnTo>
                    <a:lnTo>
                      <a:pt x="1754" y="664"/>
                    </a:lnTo>
                    <a:lnTo>
                      <a:pt x="1763" y="689"/>
                    </a:lnTo>
                    <a:lnTo>
                      <a:pt x="1721" y="709"/>
                    </a:lnTo>
                    <a:lnTo>
                      <a:pt x="1763" y="739"/>
                    </a:lnTo>
                    <a:lnTo>
                      <a:pt x="1806" y="739"/>
                    </a:lnTo>
                    <a:lnTo>
                      <a:pt x="1837" y="739"/>
                    </a:lnTo>
                    <a:lnTo>
                      <a:pt x="1830" y="689"/>
                    </a:lnTo>
                    <a:lnTo>
                      <a:pt x="1802" y="681"/>
                    </a:lnTo>
                    <a:lnTo>
                      <a:pt x="1788" y="656"/>
                    </a:lnTo>
                    <a:lnTo>
                      <a:pt x="1806" y="581"/>
                    </a:lnTo>
                    <a:lnTo>
                      <a:pt x="1763" y="552"/>
                    </a:lnTo>
                    <a:lnTo>
                      <a:pt x="1726" y="543"/>
                    </a:lnTo>
                    <a:lnTo>
                      <a:pt x="1721" y="489"/>
                    </a:lnTo>
                    <a:lnTo>
                      <a:pt x="1698" y="442"/>
                    </a:lnTo>
                    <a:lnTo>
                      <a:pt x="1684" y="396"/>
                    </a:lnTo>
                    <a:lnTo>
                      <a:pt x="1648" y="388"/>
                    </a:lnTo>
                    <a:lnTo>
                      <a:pt x="1642" y="432"/>
                    </a:lnTo>
                    <a:lnTo>
                      <a:pt x="1617" y="447"/>
                    </a:lnTo>
                    <a:lnTo>
                      <a:pt x="1597" y="413"/>
                    </a:lnTo>
                    <a:lnTo>
                      <a:pt x="1597" y="367"/>
                    </a:lnTo>
                    <a:lnTo>
                      <a:pt x="1564" y="365"/>
                    </a:lnTo>
                    <a:lnTo>
                      <a:pt x="1549" y="338"/>
                    </a:lnTo>
                    <a:lnTo>
                      <a:pt x="1467" y="338"/>
                    </a:lnTo>
                    <a:lnTo>
                      <a:pt x="1475" y="372"/>
                    </a:lnTo>
                    <a:lnTo>
                      <a:pt x="1467" y="407"/>
                    </a:lnTo>
                    <a:lnTo>
                      <a:pt x="1447" y="438"/>
                    </a:lnTo>
                    <a:lnTo>
                      <a:pt x="1467" y="463"/>
                    </a:lnTo>
                    <a:lnTo>
                      <a:pt x="1453" y="503"/>
                    </a:lnTo>
                    <a:lnTo>
                      <a:pt x="1410" y="529"/>
                    </a:lnTo>
                    <a:lnTo>
                      <a:pt x="1414" y="596"/>
                    </a:lnTo>
                    <a:lnTo>
                      <a:pt x="1387" y="596"/>
                    </a:lnTo>
                    <a:lnTo>
                      <a:pt x="1399" y="566"/>
                    </a:lnTo>
                    <a:lnTo>
                      <a:pt x="1384" y="517"/>
                    </a:lnTo>
                    <a:lnTo>
                      <a:pt x="1357" y="512"/>
                    </a:lnTo>
                    <a:lnTo>
                      <a:pt x="1314" y="493"/>
                    </a:lnTo>
                    <a:lnTo>
                      <a:pt x="1277" y="467"/>
                    </a:lnTo>
                    <a:lnTo>
                      <a:pt x="1237" y="421"/>
                    </a:lnTo>
                    <a:lnTo>
                      <a:pt x="1208" y="407"/>
                    </a:lnTo>
                    <a:lnTo>
                      <a:pt x="1226" y="357"/>
                    </a:lnTo>
                    <a:lnTo>
                      <a:pt x="1254" y="343"/>
                    </a:lnTo>
                    <a:lnTo>
                      <a:pt x="1282" y="338"/>
                    </a:lnTo>
                    <a:lnTo>
                      <a:pt x="1286" y="303"/>
                    </a:lnTo>
                    <a:lnTo>
                      <a:pt x="1333" y="293"/>
                    </a:lnTo>
                    <a:lnTo>
                      <a:pt x="1366" y="252"/>
                    </a:lnTo>
                    <a:lnTo>
                      <a:pt x="1384" y="217"/>
                    </a:lnTo>
                    <a:lnTo>
                      <a:pt x="1422" y="211"/>
                    </a:lnTo>
                    <a:lnTo>
                      <a:pt x="1454" y="192"/>
                    </a:lnTo>
                    <a:lnTo>
                      <a:pt x="1426" y="182"/>
                    </a:lnTo>
                    <a:lnTo>
                      <a:pt x="1418" y="149"/>
                    </a:lnTo>
                    <a:lnTo>
                      <a:pt x="1374" y="182"/>
                    </a:lnTo>
                    <a:lnTo>
                      <a:pt x="1356" y="155"/>
                    </a:lnTo>
                    <a:lnTo>
                      <a:pt x="1319" y="140"/>
                    </a:lnTo>
                    <a:lnTo>
                      <a:pt x="1326" y="113"/>
                    </a:lnTo>
                    <a:lnTo>
                      <a:pt x="1329" y="35"/>
                    </a:lnTo>
                    <a:lnTo>
                      <a:pt x="1371" y="2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3" name="Freeform 20"/>
              <p:cNvSpPr>
                <a:spLocks/>
              </p:cNvSpPr>
              <p:nvPr/>
            </p:nvSpPr>
            <p:spPr bwMode="auto">
              <a:xfrm>
                <a:off x="1247" y="2714"/>
                <a:ext cx="816" cy="1386"/>
              </a:xfrm>
              <a:custGeom>
                <a:avLst/>
                <a:gdLst>
                  <a:gd name="T0" fmla="*/ 85 w 816"/>
                  <a:gd name="T1" fmla="*/ 72 h 1386"/>
                  <a:gd name="T2" fmla="*/ 95 w 816"/>
                  <a:gd name="T3" fmla="*/ 186 h 1386"/>
                  <a:gd name="T4" fmla="*/ 36 w 816"/>
                  <a:gd name="T5" fmla="*/ 297 h 1386"/>
                  <a:gd name="T6" fmla="*/ 11 w 816"/>
                  <a:gd name="T7" fmla="*/ 346 h 1386"/>
                  <a:gd name="T8" fmla="*/ 76 w 816"/>
                  <a:gd name="T9" fmla="*/ 454 h 1386"/>
                  <a:gd name="T10" fmla="*/ 184 w 816"/>
                  <a:gd name="T11" fmla="*/ 547 h 1386"/>
                  <a:gd name="T12" fmla="*/ 208 w 816"/>
                  <a:gd name="T13" fmla="*/ 626 h 1386"/>
                  <a:gd name="T14" fmla="*/ 184 w 816"/>
                  <a:gd name="T15" fmla="*/ 791 h 1386"/>
                  <a:gd name="T16" fmla="*/ 174 w 816"/>
                  <a:gd name="T17" fmla="*/ 1042 h 1386"/>
                  <a:gd name="T18" fmla="*/ 184 w 816"/>
                  <a:gd name="T19" fmla="*/ 1137 h 1386"/>
                  <a:gd name="T20" fmla="*/ 182 w 816"/>
                  <a:gd name="T21" fmla="*/ 1239 h 1386"/>
                  <a:gd name="T22" fmla="*/ 218 w 816"/>
                  <a:gd name="T23" fmla="*/ 1312 h 1386"/>
                  <a:gd name="T24" fmla="*/ 212 w 816"/>
                  <a:gd name="T25" fmla="*/ 1341 h 1386"/>
                  <a:gd name="T26" fmla="*/ 300 w 816"/>
                  <a:gd name="T27" fmla="*/ 1370 h 1386"/>
                  <a:gd name="T28" fmla="*/ 374 w 816"/>
                  <a:gd name="T29" fmla="*/ 1370 h 1386"/>
                  <a:gd name="T30" fmla="*/ 306 w 816"/>
                  <a:gd name="T31" fmla="*/ 1318 h 1386"/>
                  <a:gd name="T32" fmla="*/ 306 w 816"/>
                  <a:gd name="T33" fmla="*/ 1290 h 1386"/>
                  <a:gd name="T34" fmla="*/ 317 w 816"/>
                  <a:gd name="T35" fmla="*/ 1206 h 1386"/>
                  <a:gd name="T36" fmla="*/ 282 w 816"/>
                  <a:gd name="T37" fmla="*/ 1143 h 1386"/>
                  <a:gd name="T38" fmla="*/ 334 w 816"/>
                  <a:gd name="T39" fmla="*/ 1099 h 1386"/>
                  <a:gd name="T40" fmla="*/ 317 w 816"/>
                  <a:gd name="T41" fmla="*/ 1048 h 1386"/>
                  <a:gd name="T42" fmla="*/ 379 w 816"/>
                  <a:gd name="T43" fmla="*/ 1009 h 1386"/>
                  <a:gd name="T44" fmla="*/ 452 w 816"/>
                  <a:gd name="T45" fmla="*/ 971 h 1386"/>
                  <a:gd name="T46" fmla="*/ 461 w 816"/>
                  <a:gd name="T47" fmla="*/ 909 h 1386"/>
                  <a:gd name="T48" fmla="*/ 519 w 816"/>
                  <a:gd name="T49" fmla="*/ 899 h 1386"/>
                  <a:gd name="T50" fmla="*/ 571 w 816"/>
                  <a:gd name="T51" fmla="*/ 838 h 1386"/>
                  <a:gd name="T52" fmla="*/ 585 w 816"/>
                  <a:gd name="T53" fmla="*/ 744 h 1386"/>
                  <a:gd name="T54" fmla="*/ 630 w 816"/>
                  <a:gd name="T55" fmla="*/ 695 h 1386"/>
                  <a:gd name="T56" fmla="*/ 742 w 816"/>
                  <a:gd name="T57" fmla="*/ 616 h 1386"/>
                  <a:gd name="T58" fmla="*/ 797 w 816"/>
                  <a:gd name="T59" fmla="*/ 422 h 1386"/>
                  <a:gd name="T60" fmla="*/ 766 w 816"/>
                  <a:gd name="T61" fmla="*/ 330 h 1386"/>
                  <a:gd name="T62" fmla="*/ 683 w 816"/>
                  <a:gd name="T63" fmla="*/ 292 h 1386"/>
                  <a:gd name="T64" fmla="*/ 654 w 816"/>
                  <a:gd name="T65" fmla="*/ 284 h 1386"/>
                  <a:gd name="T66" fmla="*/ 579 w 816"/>
                  <a:gd name="T67" fmla="*/ 251 h 1386"/>
                  <a:gd name="T68" fmla="*/ 571 w 816"/>
                  <a:gd name="T69" fmla="*/ 202 h 1386"/>
                  <a:gd name="T70" fmla="*/ 510 w 816"/>
                  <a:gd name="T71" fmla="*/ 161 h 1386"/>
                  <a:gd name="T72" fmla="*/ 433 w 816"/>
                  <a:gd name="T73" fmla="*/ 132 h 1386"/>
                  <a:gd name="T74" fmla="*/ 388 w 816"/>
                  <a:gd name="T75" fmla="*/ 85 h 1386"/>
                  <a:gd name="T76" fmla="*/ 236 w 816"/>
                  <a:gd name="T77" fmla="*/ 33 h 1386"/>
                  <a:gd name="T78" fmla="*/ 184 w 816"/>
                  <a:gd name="T79" fmla="*/ 6 h 1386"/>
                  <a:gd name="T80" fmla="*/ 113 w 816"/>
                  <a:gd name="T81" fmla="*/ 22 h 138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816"/>
                  <a:gd name="T124" fmla="*/ 0 h 1386"/>
                  <a:gd name="T125" fmla="*/ 816 w 816"/>
                  <a:gd name="T126" fmla="*/ 1386 h 138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816" h="1386">
                    <a:moveTo>
                      <a:pt x="113" y="22"/>
                    </a:moveTo>
                    <a:lnTo>
                      <a:pt x="85" y="72"/>
                    </a:lnTo>
                    <a:lnTo>
                      <a:pt x="81" y="132"/>
                    </a:lnTo>
                    <a:lnTo>
                      <a:pt x="95" y="186"/>
                    </a:lnTo>
                    <a:lnTo>
                      <a:pt x="28" y="234"/>
                    </a:lnTo>
                    <a:lnTo>
                      <a:pt x="36" y="297"/>
                    </a:lnTo>
                    <a:lnTo>
                      <a:pt x="0" y="320"/>
                    </a:lnTo>
                    <a:lnTo>
                      <a:pt x="11" y="346"/>
                    </a:lnTo>
                    <a:lnTo>
                      <a:pt x="73" y="415"/>
                    </a:lnTo>
                    <a:lnTo>
                      <a:pt x="76" y="454"/>
                    </a:lnTo>
                    <a:lnTo>
                      <a:pt x="142" y="538"/>
                    </a:lnTo>
                    <a:lnTo>
                      <a:pt x="184" y="547"/>
                    </a:lnTo>
                    <a:lnTo>
                      <a:pt x="194" y="600"/>
                    </a:lnTo>
                    <a:lnTo>
                      <a:pt x="208" y="626"/>
                    </a:lnTo>
                    <a:lnTo>
                      <a:pt x="202" y="744"/>
                    </a:lnTo>
                    <a:lnTo>
                      <a:pt x="184" y="791"/>
                    </a:lnTo>
                    <a:lnTo>
                      <a:pt x="190" y="916"/>
                    </a:lnTo>
                    <a:lnTo>
                      <a:pt x="174" y="1042"/>
                    </a:lnTo>
                    <a:lnTo>
                      <a:pt x="199" y="1059"/>
                    </a:lnTo>
                    <a:lnTo>
                      <a:pt x="184" y="1137"/>
                    </a:lnTo>
                    <a:lnTo>
                      <a:pt x="164" y="1155"/>
                    </a:lnTo>
                    <a:lnTo>
                      <a:pt x="182" y="1239"/>
                    </a:lnTo>
                    <a:lnTo>
                      <a:pt x="218" y="1285"/>
                    </a:lnTo>
                    <a:lnTo>
                      <a:pt x="218" y="1312"/>
                    </a:lnTo>
                    <a:lnTo>
                      <a:pt x="233" y="1330"/>
                    </a:lnTo>
                    <a:lnTo>
                      <a:pt x="212" y="1341"/>
                    </a:lnTo>
                    <a:lnTo>
                      <a:pt x="260" y="1370"/>
                    </a:lnTo>
                    <a:lnTo>
                      <a:pt x="300" y="1370"/>
                    </a:lnTo>
                    <a:lnTo>
                      <a:pt x="355" y="1386"/>
                    </a:lnTo>
                    <a:lnTo>
                      <a:pt x="374" y="1370"/>
                    </a:lnTo>
                    <a:lnTo>
                      <a:pt x="323" y="1341"/>
                    </a:lnTo>
                    <a:lnTo>
                      <a:pt x="306" y="1318"/>
                    </a:lnTo>
                    <a:lnTo>
                      <a:pt x="264" y="1318"/>
                    </a:lnTo>
                    <a:lnTo>
                      <a:pt x="306" y="1290"/>
                    </a:lnTo>
                    <a:lnTo>
                      <a:pt x="267" y="1272"/>
                    </a:lnTo>
                    <a:lnTo>
                      <a:pt x="317" y="1206"/>
                    </a:lnTo>
                    <a:lnTo>
                      <a:pt x="292" y="1178"/>
                    </a:lnTo>
                    <a:lnTo>
                      <a:pt x="282" y="1143"/>
                    </a:lnTo>
                    <a:lnTo>
                      <a:pt x="314" y="1134"/>
                    </a:lnTo>
                    <a:lnTo>
                      <a:pt x="334" y="1099"/>
                    </a:lnTo>
                    <a:lnTo>
                      <a:pt x="360" y="1087"/>
                    </a:lnTo>
                    <a:lnTo>
                      <a:pt x="317" y="1048"/>
                    </a:lnTo>
                    <a:lnTo>
                      <a:pt x="355" y="1042"/>
                    </a:lnTo>
                    <a:lnTo>
                      <a:pt x="379" y="1009"/>
                    </a:lnTo>
                    <a:lnTo>
                      <a:pt x="411" y="1009"/>
                    </a:lnTo>
                    <a:lnTo>
                      <a:pt x="452" y="971"/>
                    </a:lnTo>
                    <a:lnTo>
                      <a:pt x="433" y="909"/>
                    </a:lnTo>
                    <a:lnTo>
                      <a:pt x="461" y="909"/>
                    </a:lnTo>
                    <a:lnTo>
                      <a:pt x="464" y="926"/>
                    </a:lnTo>
                    <a:lnTo>
                      <a:pt x="519" y="899"/>
                    </a:lnTo>
                    <a:lnTo>
                      <a:pt x="524" y="841"/>
                    </a:lnTo>
                    <a:lnTo>
                      <a:pt x="571" y="838"/>
                    </a:lnTo>
                    <a:lnTo>
                      <a:pt x="588" y="814"/>
                    </a:lnTo>
                    <a:lnTo>
                      <a:pt x="585" y="744"/>
                    </a:lnTo>
                    <a:lnTo>
                      <a:pt x="625" y="729"/>
                    </a:lnTo>
                    <a:lnTo>
                      <a:pt x="630" y="695"/>
                    </a:lnTo>
                    <a:lnTo>
                      <a:pt x="679" y="679"/>
                    </a:lnTo>
                    <a:lnTo>
                      <a:pt x="742" y="616"/>
                    </a:lnTo>
                    <a:lnTo>
                      <a:pt x="742" y="500"/>
                    </a:lnTo>
                    <a:lnTo>
                      <a:pt x="797" y="422"/>
                    </a:lnTo>
                    <a:lnTo>
                      <a:pt x="816" y="346"/>
                    </a:lnTo>
                    <a:lnTo>
                      <a:pt x="766" y="330"/>
                    </a:lnTo>
                    <a:lnTo>
                      <a:pt x="737" y="297"/>
                    </a:lnTo>
                    <a:lnTo>
                      <a:pt x="683" y="292"/>
                    </a:lnTo>
                    <a:lnTo>
                      <a:pt x="664" y="268"/>
                    </a:lnTo>
                    <a:lnTo>
                      <a:pt x="654" y="284"/>
                    </a:lnTo>
                    <a:lnTo>
                      <a:pt x="597" y="246"/>
                    </a:lnTo>
                    <a:lnTo>
                      <a:pt x="579" y="251"/>
                    </a:lnTo>
                    <a:lnTo>
                      <a:pt x="551" y="218"/>
                    </a:lnTo>
                    <a:lnTo>
                      <a:pt x="571" y="202"/>
                    </a:lnTo>
                    <a:lnTo>
                      <a:pt x="543" y="161"/>
                    </a:lnTo>
                    <a:lnTo>
                      <a:pt x="510" y="161"/>
                    </a:lnTo>
                    <a:lnTo>
                      <a:pt x="488" y="139"/>
                    </a:lnTo>
                    <a:lnTo>
                      <a:pt x="433" y="132"/>
                    </a:lnTo>
                    <a:lnTo>
                      <a:pt x="411" y="89"/>
                    </a:lnTo>
                    <a:lnTo>
                      <a:pt x="388" y="85"/>
                    </a:lnTo>
                    <a:lnTo>
                      <a:pt x="370" y="33"/>
                    </a:lnTo>
                    <a:lnTo>
                      <a:pt x="236" y="33"/>
                    </a:lnTo>
                    <a:lnTo>
                      <a:pt x="212" y="0"/>
                    </a:lnTo>
                    <a:lnTo>
                      <a:pt x="184" y="6"/>
                    </a:lnTo>
                    <a:lnTo>
                      <a:pt x="151" y="16"/>
                    </a:lnTo>
                    <a:lnTo>
                      <a:pt x="113" y="2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4" name="Freeform 21"/>
              <p:cNvSpPr>
                <a:spLocks/>
              </p:cNvSpPr>
              <p:nvPr/>
            </p:nvSpPr>
            <p:spPr bwMode="auto">
              <a:xfrm>
                <a:off x="1250" y="2510"/>
                <a:ext cx="187" cy="79"/>
              </a:xfrm>
              <a:custGeom>
                <a:avLst/>
                <a:gdLst>
                  <a:gd name="T0" fmla="*/ 187 w 187"/>
                  <a:gd name="T1" fmla="*/ 61 h 79"/>
                  <a:gd name="T2" fmla="*/ 155 w 187"/>
                  <a:gd name="T3" fmla="*/ 79 h 79"/>
                  <a:gd name="T4" fmla="*/ 110 w 187"/>
                  <a:gd name="T5" fmla="*/ 61 h 79"/>
                  <a:gd name="T6" fmla="*/ 61 w 187"/>
                  <a:gd name="T7" fmla="*/ 40 h 79"/>
                  <a:gd name="T8" fmla="*/ 0 w 187"/>
                  <a:gd name="T9" fmla="*/ 30 h 79"/>
                  <a:gd name="T10" fmla="*/ 15 w 187"/>
                  <a:gd name="T11" fmla="*/ 13 h 79"/>
                  <a:gd name="T12" fmla="*/ 65 w 187"/>
                  <a:gd name="T13" fmla="*/ 0 h 79"/>
                  <a:gd name="T14" fmla="*/ 115 w 187"/>
                  <a:gd name="T15" fmla="*/ 40 h 79"/>
                  <a:gd name="T16" fmla="*/ 187 w 187"/>
                  <a:gd name="T17" fmla="*/ 61 h 7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7"/>
                  <a:gd name="T28" fmla="*/ 0 h 79"/>
                  <a:gd name="T29" fmla="*/ 187 w 187"/>
                  <a:gd name="T30" fmla="*/ 79 h 7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7" h="79">
                    <a:moveTo>
                      <a:pt x="187" y="61"/>
                    </a:moveTo>
                    <a:lnTo>
                      <a:pt x="155" y="79"/>
                    </a:lnTo>
                    <a:lnTo>
                      <a:pt x="110" y="61"/>
                    </a:lnTo>
                    <a:lnTo>
                      <a:pt x="61" y="40"/>
                    </a:lnTo>
                    <a:lnTo>
                      <a:pt x="0" y="30"/>
                    </a:lnTo>
                    <a:lnTo>
                      <a:pt x="15" y="13"/>
                    </a:lnTo>
                    <a:lnTo>
                      <a:pt x="65" y="0"/>
                    </a:lnTo>
                    <a:lnTo>
                      <a:pt x="115" y="40"/>
                    </a:lnTo>
                    <a:lnTo>
                      <a:pt x="187" y="6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5" name="Freeform 22"/>
              <p:cNvSpPr>
                <a:spLocks/>
              </p:cNvSpPr>
              <p:nvPr/>
            </p:nvSpPr>
            <p:spPr bwMode="auto">
              <a:xfrm>
                <a:off x="1401" y="2584"/>
                <a:ext cx="146" cy="34"/>
              </a:xfrm>
              <a:custGeom>
                <a:avLst/>
                <a:gdLst>
                  <a:gd name="T0" fmla="*/ 146 w 146"/>
                  <a:gd name="T1" fmla="*/ 28 h 34"/>
                  <a:gd name="T2" fmla="*/ 101 w 146"/>
                  <a:gd name="T3" fmla="*/ 0 h 34"/>
                  <a:gd name="T4" fmla="*/ 40 w 146"/>
                  <a:gd name="T5" fmla="*/ 5 h 34"/>
                  <a:gd name="T6" fmla="*/ 0 w 146"/>
                  <a:gd name="T7" fmla="*/ 24 h 34"/>
                  <a:gd name="T8" fmla="*/ 40 w 146"/>
                  <a:gd name="T9" fmla="*/ 28 h 34"/>
                  <a:gd name="T10" fmla="*/ 101 w 146"/>
                  <a:gd name="T11" fmla="*/ 34 h 34"/>
                  <a:gd name="T12" fmla="*/ 146 w 146"/>
                  <a:gd name="T13" fmla="*/ 28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6"/>
                  <a:gd name="T22" fmla="*/ 0 h 34"/>
                  <a:gd name="T23" fmla="*/ 146 w 146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6" h="34">
                    <a:moveTo>
                      <a:pt x="146" y="28"/>
                    </a:moveTo>
                    <a:lnTo>
                      <a:pt x="101" y="0"/>
                    </a:lnTo>
                    <a:lnTo>
                      <a:pt x="40" y="5"/>
                    </a:lnTo>
                    <a:lnTo>
                      <a:pt x="0" y="24"/>
                    </a:lnTo>
                    <a:lnTo>
                      <a:pt x="40" y="28"/>
                    </a:lnTo>
                    <a:lnTo>
                      <a:pt x="101" y="34"/>
                    </a:lnTo>
                    <a:lnTo>
                      <a:pt x="146" y="2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6" name="Freeform 23"/>
              <p:cNvSpPr>
                <a:spLocks/>
              </p:cNvSpPr>
              <p:nvPr/>
            </p:nvSpPr>
            <p:spPr bwMode="auto">
              <a:xfrm>
                <a:off x="1339" y="2612"/>
                <a:ext cx="62" cy="19"/>
              </a:xfrm>
              <a:custGeom>
                <a:avLst/>
                <a:gdLst>
                  <a:gd name="T0" fmla="*/ 62 w 62"/>
                  <a:gd name="T1" fmla="*/ 19 h 19"/>
                  <a:gd name="T2" fmla="*/ 45 w 62"/>
                  <a:gd name="T3" fmla="*/ 0 h 19"/>
                  <a:gd name="T4" fmla="*/ 3 w 62"/>
                  <a:gd name="T5" fmla="*/ 0 h 19"/>
                  <a:gd name="T6" fmla="*/ 0 w 62"/>
                  <a:gd name="T7" fmla="*/ 19 h 19"/>
                  <a:gd name="T8" fmla="*/ 62 w 62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2"/>
                  <a:gd name="T16" fmla="*/ 0 h 19"/>
                  <a:gd name="T17" fmla="*/ 62 w 62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2" h="19">
                    <a:moveTo>
                      <a:pt x="62" y="19"/>
                    </a:moveTo>
                    <a:lnTo>
                      <a:pt x="45" y="0"/>
                    </a:lnTo>
                    <a:lnTo>
                      <a:pt x="3" y="0"/>
                    </a:lnTo>
                    <a:lnTo>
                      <a:pt x="0" y="19"/>
                    </a:lnTo>
                    <a:lnTo>
                      <a:pt x="62" y="1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7" name="Freeform 24"/>
              <p:cNvSpPr>
                <a:spLocks/>
              </p:cNvSpPr>
              <p:nvPr/>
            </p:nvSpPr>
            <p:spPr bwMode="auto">
              <a:xfrm>
                <a:off x="1561" y="2624"/>
                <a:ext cx="38" cy="17"/>
              </a:xfrm>
              <a:custGeom>
                <a:avLst/>
                <a:gdLst>
                  <a:gd name="T0" fmla="*/ 38 w 38"/>
                  <a:gd name="T1" fmla="*/ 0 h 17"/>
                  <a:gd name="T2" fmla="*/ 3 w 38"/>
                  <a:gd name="T3" fmla="*/ 0 h 17"/>
                  <a:gd name="T4" fmla="*/ 0 w 38"/>
                  <a:gd name="T5" fmla="*/ 11 h 17"/>
                  <a:gd name="T6" fmla="*/ 32 w 38"/>
                  <a:gd name="T7" fmla="*/ 17 h 17"/>
                  <a:gd name="T8" fmla="*/ 38 w 3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17"/>
                  <a:gd name="T17" fmla="*/ 38 w 3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17">
                    <a:moveTo>
                      <a:pt x="38" y="0"/>
                    </a:moveTo>
                    <a:lnTo>
                      <a:pt x="3" y="0"/>
                    </a:lnTo>
                    <a:lnTo>
                      <a:pt x="0" y="11"/>
                    </a:lnTo>
                    <a:lnTo>
                      <a:pt x="32" y="17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8" name="Freeform 25"/>
              <p:cNvSpPr>
                <a:spLocks/>
              </p:cNvSpPr>
              <p:nvPr/>
            </p:nvSpPr>
            <p:spPr bwMode="auto">
              <a:xfrm>
                <a:off x="1621" y="2651"/>
                <a:ext cx="17" cy="13"/>
              </a:xfrm>
              <a:custGeom>
                <a:avLst/>
                <a:gdLst>
                  <a:gd name="T0" fmla="*/ 0 w 17"/>
                  <a:gd name="T1" fmla="*/ 0 h 13"/>
                  <a:gd name="T2" fmla="*/ 9 w 17"/>
                  <a:gd name="T3" fmla="*/ 13 h 13"/>
                  <a:gd name="T4" fmla="*/ 17 w 17"/>
                  <a:gd name="T5" fmla="*/ 0 h 13"/>
                  <a:gd name="T6" fmla="*/ 0 w 17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3"/>
                  <a:gd name="T14" fmla="*/ 17 w 17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3">
                    <a:moveTo>
                      <a:pt x="0" y="0"/>
                    </a:moveTo>
                    <a:lnTo>
                      <a:pt x="9" y="13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9" name="Freeform 26"/>
              <p:cNvSpPr>
                <a:spLocks/>
              </p:cNvSpPr>
              <p:nvPr/>
            </p:nvSpPr>
            <p:spPr bwMode="auto">
              <a:xfrm>
                <a:off x="1648" y="2667"/>
                <a:ext cx="14" cy="63"/>
              </a:xfrm>
              <a:custGeom>
                <a:avLst/>
                <a:gdLst>
                  <a:gd name="T0" fmla="*/ 0 w 14"/>
                  <a:gd name="T1" fmla="*/ 0 h 63"/>
                  <a:gd name="T2" fmla="*/ 0 w 14"/>
                  <a:gd name="T3" fmla="*/ 24 h 63"/>
                  <a:gd name="T4" fmla="*/ 6 w 14"/>
                  <a:gd name="T5" fmla="*/ 63 h 63"/>
                  <a:gd name="T6" fmla="*/ 14 w 14"/>
                  <a:gd name="T7" fmla="*/ 53 h 63"/>
                  <a:gd name="T8" fmla="*/ 14 w 14"/>
                  <a:gd name="T9" fmla="*/ 20 h 63"/>
                  <a:gd name="T10" fmla="*/ 0 w 14"/>
                  <a:gd name="T11" fmla="*/ 0 h 6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"/>
                  <a:gd name="T19" fmla="*/ 0 h 63"/>
                  <a:gd name="T20" fmla="*/ 14 w 14"/>
                  <a:gd name="T21" fmla="*/ 63 h 6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" h="63">
                    <a:moveTo>
                      <a:pt x="0" y="0"/>
                    </a:moveTo>
                    <a:lnTo>
                      <a:pt x="0" y="24"/>
                    </a:lnTo>
                    <a:lnTo>
                      <a:pt x="6" y="63"/>
                    </a:lnTo>
                    <a:lnTo>
                      <a:pt x="14" y="53"/>
                    </a:lnTo>
                    <a:lnTo>
                      <a:pt x="14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0" name="Freeform 27"/>
              <p:cNvSpPr>
                <a:spLocks/>
              </p:cNvSpPr>
              <p:nvPr/>
            </p:nvSpPr>
            <p:spPr bwMode="auto">
              <a:xfrm>
                <a:off x="1658" y="4015"/>
                <a:ext cx="27" cy="27"/>
              </a:xfrm>
              <a:custGeom>
                <a:avLst/>
                <a:gdLst>
                  <a:gd name="T0" fmla="*/ 24 w 27"/>
                  <a:gd name="T1" fmla="*/ 0 h 27"/>
                  <a:gd name="T2" fmla="*/ 0 w 27"/>
                  <a:gd name="T3" fmla="*/ 27 h 27"/>
                  <a:gd name="T4" fmla="*/ 27 w 27"/>
                  <a:gd name="T5" fmla="*/ 17 h 27"/>
                  <a:gd name="T6" fmla="*/ 24 w 27"/>
                  <a:gd name="T7" fmla="*/ 0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27"/>
                  <a:gd name="T14" fmla="*/ 27 w 27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27">
                    <a:moveTo>
                      <a:pt x="24" y="0"/>
                    </a:moveTo>
                    <a:lnTo>
                      <a:pt x="0" y="27"/>
                    </a:lnTo>
                    <a:lnTo>
                      <a:pt x="27" y="1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1" name="Freeform 28"/>
              <p:cNvSpPr>
                <a:spLocks/>
              </p:cNvSpPr>
              <p:nvPr/>
            </p:nvSpPr>
            <p:spPr bwMode="auto">
              <a:xfrm>
                <a:off x="1682" y="4032"/>
                <a:ext cx="17" cy="10"/>
              </a:xfrm>
              <a:custGeom>
                <a:avLst/>
                <a:gdLst>
                  <a:gd name="T0" fmla="*/ 14 w 17"/>
                  <a:gd name="T1" fmla="*/ 0 h 10"/>
                  <a:gd name="T2" fmla="*/ 0 w 17"/>
                  <a:gd name="T3" fmla="*/ 10 h 10"/>
                  <a:gd name="T4" fmla="*/ 17 w 17"/>
                  <a:gd name="T5" fmla="*/ 10 h 10"/>
                  <a:gd name="T6" fmla="*/ 14 w 1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0"/>
                  <a:gd name="T14" fmla="*/ 17 w 17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0">
                    <a:moveTo>
                      <a:pt x="14" y="0"/>
                    </a:moveTo>
                    <a:lnTo>
                      <a:pt x="0" y="10"/>
                    </a:lnTo>
                    <a:lnTo>
                      <a:pt x="17" y="1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2" name="Freeform 29"/>
              <p:cNvSpPr>
                <a:spLocks/>
              </p:cNvSpPr>
              <p:nvPr/>
            </p:nvSpPr>
            <p:spPr bwMode="auto">
              <a:xfrm>
                <a:off x="1376" y="2449"/>
                <a:ext cx="25" cy="16"/>
              </a:xfrm>
              <a:custGeom>
                <a:avLst/>
                <a:gdLst>
                  <a:gd name="T0" fmla="*/ 25 w 25"/>
                  <a:gd name="T1" fmla="*/ 0 h 16"/>
                  <a:gd name="T2" fmla="*/ 8 w 25"/>
                  <a:gd name="T3" fmla="*/ 0 h 16"/>
                  <a:gd name="T4" fmla="*/ 0 w 25"/>
                  <a:gd name="T5" fmla="*/ 16 h 16"/>
                  <a:gd name="T6" fmla="*/ 25 w 25"/>
                  <a:gd name="T7" fmla="*/ 0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"/>
                  <a:gd name="T13" fmla="*/ 0 h 16"/>
                  <a:gd name="T14" fmla="*/ 25 w 25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" h="16">
                    <a:moveTo>
                      <a:pt x="25" y="0"/>
                    </a:moveTo>
                    <a:lnTo>
                      <a:pt x="8" y="0"/>
                    </a:lnTo>
                    <a:lnTo>
                      <a:pt x="0" y="16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3" name="Freeform 30"/>
              <p:cNvSpPr>
                <a:spLocks/>
              </p:cNvSpPr>
              <p:nvPr/>
            </p:nvSpPr>
            <p:spPr bwMode="auto">
              <a:xfrm>
                <a:off x="1401" y="2465"/>
                <a:ext cx="20" cy="22"/>
              </a:xfrm>
              <a:custGeom>
                <a:avLst/>
                <a:gdLst>
                  <a:gd name="T0" fmla="*/ 0 w 20"/>
                  <a:gd name="T1" fmla="*/ 0 h 22"/>
                  <a:gd name="T2" fmla="*/ 20 w 20"/>
                  <a:gd name="T3" fmla="*/ 22 h 22"/>
                  <a:gd name="T4" fmla="*/ 0 w 20"/>
                  <a:gd name="T5" fmla="*/ 18 h 22"/>
                  <a:gd name="T6" fmla="*/ 0 w 20"/>
                  <a:gd name="T7" fmla="*/ 0 h 2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"/>
                  <a:gd name="T13" fmla="*/ 0 h 22"/>
                  <a:gd name="T14" fmla="*/ 20 w 20"/>
                  <a:gd name="T15" fmla="*/ 22 h 2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" h="22">
                    <a:moveTo>
                      <a:pt x="0" y="0"/>
                    </a:moveTo>
                    <a:lnTo>
                      <a:pt x="20" y="22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4" name="Freeform 31"/>
              <p:cNvSpPr>
                <a:spLocks/>
              </p:cNvSpPr>
              <p:nvPr/>
            </p:nvSpPr>
            <p:spPr bwMode="auto">
              <a:xfrm>
                <a:off x="1421" y="2500"/>
                <a:ext cx="16" cy="23"/>
              </a:xfrm>
              <a:custGeom>
                <a:avLst/>
                <a:gdLst>
                  <a:gd name="T0" fmla="*/ 5 w 16"/>
                  <a:gd name="T1" fmla="*/ 0 h 23"/>
                  <a:gd name="T2" fmla="*/ 16 w 16"/>
                  <a:gd name="T3" fmla="*/ 17 h 23"/>
                  <a:gd name="T4" fmla="*/ 0 w 16"/>
                  <a:gd name="T5" fmla="*/ 23 h 23"/>
                  <a:gd name="T6" fmla="*/ 5 w 16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23"/>
                  <a:gd name="T14" fmla="*/ 16 w 16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23">
                    <a:moveTo>
                      <a:pt x="5" y="0"/>
                    </a:moveTo>
                    <a:lnTo>
                      <a:pt x="16" y="17"/>
                    </a:lnTo>
                    <a:lnTo>
                      <a:pt x="0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5" name="Freeform 32"/>
              <p:cNvSpPr>
                <a:spLocks/>
              </p:cNvSpPr>
              <p:nvPr/>
            </p:nvSpPr>
            <p:spPr bwMode="auto">
              <a:xfrm>
                <a:off x="2373" y="2267"/>
                <a:ext cx="1171" cy="1459"/>
              </a:xfrm>
              <a:custGeom>
                <a:avLst/>
                <a:gdLst>
                  <a:gd name="T0" fmla="*/ 725 w 1171"/>
                  <a:gd name="T1" fmla="*/ 108 h 1459"/>
                  <a:gd name="T2" fmla="*/ 631 w 1171"/>
                  <a:gd name="T3" fmla="*/ 128 h 1459"/>
                  <a:gd name="T4" fmla="*/ 541 w 1171"/>
                  <a:gd name="T5" fmla="*/ 94 h 1459"/>
                  <a:gd name="T6" fmla="*/ 494 w 1171"/>
                  <a:gd name="T7" fmla="*/ 10 h 1459"/>
                  <a:gd name="T8" fmla="*/ 390 w 1171"/>
                  <a:gd name="T9" fmla="*/ 10 h 1459"/>
                  <a:gd name="T10" fmla="*/ 274 w 1171"/>
                  <a:gd name="T11" fmla="*/ 41 h 1459"/>
                  <a:gd name="T12" fmla="*/ 156 w 1171"/>
                  <a:gd name="T13" fmla="*/ 90 h 1459"/>
                  <a:gd name="T14" fmla="*/ 96 w 1171"/>
                  <a:gd name="T15" fmla="*/ 176 h 1459"/>
                  <a:gd name="T16" fmla="*/ 5 w 1171"/>
                  <a:gd name="T17" fmla="*/ 301 h 1459"/>
                  <a:gd name="T18" fmla="*/ 0 w 1171"/>
                  <a:gd name="T19" fmla="*/ 451 h 1459"/>
                  <a:gd name="T20" fmla="*/ 63 w 1171"/>
                  <a:gd name="T21" fmla="*/ 548 h 1459"/>
                  <a:gd name="T22" fmla="*/ 120 w 1171"/>
                  <a:gd name="T23" fmla="*/ 616 h 1459"/>
                  <a:gd name="T24" fmla="*/ 221 w 1171"/>
                  <a:gd name="T25" fmla="*/ 671 h 1459"/>
                  <a:gd name="T26" fmla="*/ 351 w 1171"/>
                  <a:gd name="T27" fmla="*/ 621 h 1459"/>
                  <a:gd name="T28" fmla="*/ 451 w 1171"/>
                  <a:gd name="T29" fmla="*/ 663 h 1459"/>
                  <a:gd name="T30" fmla="*/ 431 w 1171"/>
                  <a:gd name="T31" fmla="*/ 735 h 1459"/>
                  <a:gd name="T32" fmla="*/ 494 w 1171"/>
                  <a:gd name="T33" fmla="*/ 855 h 1459"/>
                  <a:gd name="T34" fmla="*/ 492 w 1171"/>
                  <a:gd name="T35" fmla="*/ 1008 h 1459"/>
                  <a:gd name="T36" fmla="*/ 463 w 1171"/>
                  <a:gd name="T37" fmla="*/ 1100 h 1459"/>
                  <a:gd name="T38" fmla="*/ 487 w 1171"/>
                  <a:gd name="T39" fmla="*/ 1160 h 1459"/>
                  <a:gd name="T40" fmla="*/ 559 w 1171"/>
                  <a:gd name="T41" fmla="*/ 1326 h 1459"/>
                  <a:gd name="T42" fmla="*/ 578 w 1171"/>
                  <a:gd name="T43" fmla="*/ 1438 h 1459"/>
                  <a:gd name="T44" fmla="*/ 695 w 1171"/>
                  <a:gd name="T45" fmla="*/ 1459 h 1459"/>
                  <a:gd name="T46" fmla="*/ 772 w 1171"/>
                  <a:gd name="T47" fmla="*/ 1375 h 1459"/>
                  <a:gd name="T48" fmla="*/ 795 w 1171"/>
                  <a:gd name="T49" fmla="*/ 1312 h 1459"/>
                  <a:gd name="T50" fmla="*/ 884 w 1171"/>
                  <a:gd name="T51" fmla="*/ 1240 h 1459"/>
                  <a:gd name="T52" fmla="*/ 865 w 1171"/>
                  <a:gd name="T53" fmla="*/ 1160 h 1459"/>
                  <a:gd name="T54" fmla="*/ 970 w 1171"/>
                  <a:gd name="T55" fmla="*/ 1106 h 1459"/>
                  <a:gd name="T56" fmla="*/ 975 w 1171"/>
                  <a:gd name="T57" fmla="*/ 1000 h 1459"/>
                  <a:gd name="T58" fmla="*/ 966 w 1171"/>
                  <a:gd name="T59" fmla="*/ 885 h 1459"/>
                  <a:gd name="T60" fmla="*/ 1053 w 1171"/>
                  <a:gd name="T61" fmla="*/ 775 h 1459"/>
                  <a:gd name="T62" fmla="*/ 1126 w 1171"/>
                  <a:gd name="T63" fmla="*/ 711 h 1459"/>
                  <a:gd name="T64" fmla="*/ 1161 w 1171"/>
                  <a:gd name="T65" fmla="*/ 653 h 1459"/>
                  <a:gd name="T66" fmla="*/ 1161 w 1171"/>
                  <a:gd name="T67" fmla="*/ 562 h 1459"/>
                  <a:gd name="T68" fmla="*/ 1118 w 1171"/>
                  <a:gd name="T69" fmla="*/ 578 h 1459"/>
                  <a:gd name="T70" fmla="*/ 949 w 1171"/>
                  <a:gd name="T71" fmla="*/ 451 h 1459"/>
                  <a:gd name="T72" fmla="*/ 884 w 1171"/>
                  <a:gd name="T73" fmla="*/ 241 h 1459"/>
                  <a:gd name="T74" fmla="*/ 853 w 1171"/>
                  <a:gd name="T75" fmla="*/ 138 h 145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171"/>
                  <a:gd name="T115" fmla="*/ 0 h 1459"/>
                  <a:gd name="T116" fmla="*/ 1171 w 1171"/>
                  <a:gd name="T117" fmla="*/ 1459 h 1459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171" h="1459">
                    <a:moveTo>
                      <a:pt x="853" y="138"/>
                    </a:moveTo>
                    <a:lnTo>
                      <a:pt x="725" y="108"/>
                    </a:lnTo>
                    <a:lnTo>
                      <a:pt x="650" y="100"/>
                    </a:lnTo>
                    <a:lnTo>
                      <a:pt x="631" y="128"/>
                    </a:lnTo>
                    <a:lnTo>
                      <a:pt x="586" y="128"/>
                    </a:lnTo>
                    <a:lnTo>
                      <a:pt x="541" y="94"/>
                    </a:lnTo>
                    <a:lnTo>
                      <a:pt x="479" y="86"/>
                    </a:lnTo>
                    <a:lnTo>
                      <a:pt x="494" y="10"/>
                    </a:lnTo>
                    <a:lnTo>
                      <a:pt x="434" y="0"/>
                    </a:lnTo>
                    <a:lnTo>
                      <a:pt x="390" y="10"/>
                    </a:lnTo>
                    <a:lnTo>
                      <a:pt x="338" y="10"/>
                    </a:lnTo>
                    <a:lnTo>
                      <a:pt x="274" y="41"/>
                    </a:lnTo>
                    <a:lnTo>
                      <a:pt x="189" y="46"/>
                    </a:lnTo>
                    <a:lnTo>
                      <a:pt x="156" y="90"/>
                    </a:lnTo>
                    <a:lnTo>
                      <a:pt x="115" y="113"/>
                    </a:lnTo>
                    <a:lnTo>
                      <a:pt x="96" y="176"/>
                    </a:lnTo>
                    <a:lnTo>
                      <a:pt x="54" y="213"/>
                    </a:lnTo>
                    <a:lnTo>
                      <a:pt x="5" y="301"/>
                    </a:lnTo>
                    <a:lnTo>
                      <a:pt x="15" y="370"/>
                    </a:lnTo>
                    <a:lnTo>
                      <a:pt x="0" y="451"/>
                    </a:lnTo>
                    <a:lnTo>
                      <a:pt x="13" y="516"/>
                    </a:lnTo>
                    <a:lnTo>
                      <a:pt x="63" y="548"/>
                    </a:lnTo>
                    <a:lnTo>
                      <a:pt x="78" y="602"/>
                    </a:lnTo>
                    <a:lnTo>
                      <a:pt x="120" y="616"/>
                    </a:lnTo>
                    <a:lnTo>
                      <a:pt x="144" y="653"/>
                    </a:lnTo>
                    <a:lnTo>
                      <a:pt x="221" y="671"/>
                    </a:lnTo>
                    <a:lnTo>
                      <a:pt x="323" y="657"/>
                    </a:lnTo>
                    <a:lnTo>
                      <a:pt x="351" y="621"/>
                    </a:lnTo>
                    <a:lnTo>
                      <a:pt x="399" y="663"/>
                    </a:lnTo>
                    <a:lnTo>
                      <a:pt x="451" y="663"/>
                    </a:lnTo>
                    <a:lnTo>
                      <a:pt x="473" y="688"/>
                    </a:lnTo>
                    <a:lnTo>
                      <a:pt x="431" y="735"/>
                    </a:lnTo>
                    <a:lnTo>
                      <a:pt x="434" y="800"/>
                    </a:lnTo>
                    <a:lnTo>
                      <a:pt x="494" y="855"/>
                    </a:lnTo>
                    <a:lnTo>
                      <a:pt x="506" y="935"/>
                    </a:lnTo>
                    <a:lnTo>
                      <a:pt x="492" y="1008"/>
                    </a:lnTo>
                    <a:lnTo>
                      <a:pt x="483" y="1056"/>
                    </a:lnTo>
                    <a:lnTo>
                      <a:pt x="463" y="1100"/>
                    </a:lnTo>
                    <a:lnTo>
                      <a:pt x="483" y="1126"/>
                    </a:lnTo>
                    <a:lnTo>
                      <a:pt x="487" y="1160"/>
                    </a:lnTo>
                    <a:lnTo>
                      <a:pt x="529" y="1191"/>
                    </a:lnTo>
                    <a:lnTo>
                      <a:pt x="559" y="1326"/>
                    </a:lnTo>
                    <a:lnTo>
                      <a:pt x="578" y="1346"/>
                    </a:lnTo>
                    <a:lnTo>
                      <a:pt x="578" y="1438"/>
                    </a:lnTo>
                    <a:lnTo>
                      <a:pt x="600" y="1459"/>
                    </a:lnTo>
                    <a:lnTo>
                      <a:pt x="695" y="1459"/>
                    </a:lnTo>
                    <a:lnTo>
                      <a:pt x="757" y="1427"/>
                    </a:lnTo>
                    <a:lnTo>
                      <a:pt x="772" y="1375"/>
                    </a:lnTo>
                    <a:lnTo>
                      <a:pt x="795" y="1361"/>
                    </a:lnTo>
                    <a:lnTo>
                      <a:pt x="795" y="1312"/>
                    </a:lnTo>
                    <a:lnTo>
                      <a:pt x="836" y="1290"/>
                    </a:lnTo>
                    <a:lnTo>
                      <a:pt x="884" y="1240"/>
                    </a:lnTo>
                    <a:lnTo>
                      <a:pt x="884" y="1200"/>
                    </a:lnTo>
                    <a:lnTo>
                      <a:pt x="865" y="1160"/>
                    </a:lnTo>
                    <a:lnTo>
                      <a:pt x="890" y="1136"/>
                    </a:lnTo>
                    <a:lnTo>
                      <a:pt x="970" y="1106"/>
                    </a:lnTo>
                    <a:lnTo>
                      <a:pt x="980" y="1062"/>
                    </a:lnTo>
                    <a:lnTo>
                      <a:pt x="975" y="1000"/>
                    </a:lnTo>
                    <a:lnTo>
                      <a:pt x="966" y="982"/>
                    </a:lnTo>
                    <a:lnTo>
                      <a:pt x="966" y="885"/>
                    </a:lnTo>
                    <a:lnTo>
                      <a:pt x="997" y="825"/>
                    </a:lnTo>
                    <a:lnTo>
                      <a:pt x="1053" y="775"/>
                    </a:lnTo>
                    <a:lnTo>
                      <a:pt x="1092" y="757"/>
                    </a:lnTo>
                    <a:lnTo>
                      <a:pt x="1126" y="711"/>
                    </a:lnTo>
                    <a:lnTo>
                      <a:pt x="1129" y="681"/>
                    </a:lnTo>
                    <a:lnTo>
                      <a:pt x="1161" y="653"/>
                    </a:lnTo>
                    <a:lnTo>
                      <a:pt x="1171" y="602"/>
                    </a:lnTo>
                    <a:lnTo>
                      <a:pt x="1161" y="562"/>
                    </a:lnTo>
                    <a:lnTo>
                      <a:pt x="1134" y="562"/>
                    </a:lnTo>
                    <a:lnTo>
                      <a:pt x="1118" y="578"/>
                    </a:lnTo>
                    <a:lnTo>
                      <a:pt x="1053" y="573"/>
                    </a:lnTo>
                    <a:lnTo>
                      <a:pt x="949" y="451"/>
                    </a:lnTo>
                    <a:lnTo>
                      <a:pt x="934" y="381"/>
                    </a:lnTo>
                    <a:lnTo>
                      <a:pt x="884" y="241"/>
                    </a:lnTo>
                    <a:lnTo>
                      <a:pt x="856" y="158"/>
                    </a:lnTo>
                    <a:lnTo>
                      <a:pt x="853" y="1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6" name="Freeform 33"/>
              <p:cNvSpPr>
                <a:spLocks/>
              </p:cNvSpPr>
              <p:nvPr/>
            </p:nvSpPr>
            <p:spPr bwMode="auto">
              <a:xfrm>
                <a:off x="3390" y="3226"/>
                <a:ext cx="120" cy="258"/>
              </a:xfrm>
              <a:custGeom>
                <a:avLst/>
                <a:gdLst>
                  <a:gd name="T0" fmla="*/ 92 w 120"/>
                  <a:gd name="T1" fmla="*/ 5 h 258"/>
                  <a:gd name="T2" fmla="*/ 71 w 120"/>
                  <a:gd name="T3" fmla="*/ 58 h 258"/>
                  <a:gd name="T4" fmla="*/ 8 w 120"/>
                  <a:gd name="T5" fmla="*/ 92 h 258"/>
                  <a:gd name="T6" fmla="*/ 0 w 120"/>
                  <a:gd name="T7" fmla="*/ 191 h 258"/>
                  <a:gd name="T8" fmla="*/ 12 w 120"/>
                  <a:gd name="T9" fmla="*/ 258 h 258"/>
                  <a:gd name="T10" fmla="*/ 71 w 120"/>
                  <a:gd name="T11" fmla="*/ 258 h 258"/>
                  <a:gd name="T12" fmla="*/ 101 w 120"/>
                  <a:gd name="T13" fmla="*/ 137 h 258"/>
                  <a:gd name="T14" fmla="*/ 120 w 120"/>
                  <a:gd name="T15" fmla="*/ 63 h 258"/>
                  <a:gd name="T16" fmla="*/ 104 w 120"/>
                  <a:gd name="T17" fmla="*/ 0 h 258"/>
                  <a:gd name="T18" fmla="*/ 92 w 120"/>
                  <a:gd name="T19" fmla="*/ 5 h 25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0"/>
                  <a:gd name="T31" fmla="*/ 0 h 258"/>
                  <a:gd name="T32" fmla="*/ 120 w 120"/>
                  <a:gd name="T33" fmla="*/ 258 h 25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0" h="258">
                    <a:moveTo>
                      <a:pt x="92" y="5"/>
                    </a:moveTo>
                    <a:lnTo>
                      <a:pt x="71" y="58"/>
                    </a:lnTo>
                    <a:lnTo>
                      <a:pt x="8" y="92"/>
                    </a:lnTo>
                    <a:lnTo>
                      <a:pt x="0" y="191"/>
                    </a:lnTo>
                    <a:lnTo>
                      <a:pt x="12" y="258"/>
                    </a:lnTo>
                    <a:lnTo>
                      <a:pt x="71" y="258"/>
                    </a:lnTo>
                    <a:lnTo>
                      <a:pt x="101" y="137"/>
                    </a:lnTo>
                    <a:lnTo>
                      <a:pt x="120" y="63"/>
                    </a:lnTo>
                    <a:lnTo>
                      <a:pt x="104" y="0"/>
                    </a:lnTo>
                    <a:lnTo>
                      <a:pt x="92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7" name="Freeform 34"/>
              <p:cNvSpPr>
                <a:spLocks/>
              </p:cNvSpPr>
              <p:nvPr/>
            </p:nvSpPr>
            <p:spPr bwMode="auto">
              <a:xfrm>
                <a:off x="4014" y="2840"/>
                <a:ext cx="53" cy="84"/>
              </a:xfrm>
              <a:custGeom>
                <a:avLst/>
                <a:gdLst>
                  <a:gd name="T0" fmla="*/ 19 w 53"/>
                  <a:gd name="T1" fmla="*/ 0 h 84"/>
                  <a:gd name="T2" fmla="*/ 0 w 53"/>
                  <a:gd name="T3" fmla="*/ 55 h 84"/>
                  <a:gd name="T4" fmla="*/ 19 w 53"/>
                  <a:gd name="T5" fmla="*/ 84 h 84"/>
                  <a:gd name="T6" fmla="*/ 53 w 53"/>
                  <a:gd name="T7" fmla="*/ 69 h 84"/>
                  <a:gd name="T8" fmla="*/ 41 w 53"/>
                  <a:gd name="T9" fmla="*/ 40 h 84"/>
                  <a:gd name="T10" fmla="*/ 19 w 53"/>
                  <a:gd name="T11" fmla="*/ 0 h 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84"/>
                  <a:gd name="T20" fmla="*/ 53 w 53"/>
                  <a:gd name="T21" fmla="*/ 84 h 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84">
                    <a:moveTo>
                      <a:pt x="19" y="0"/>
                    </a:moveTo>
                    <a:lnTo>
                      <a:pt x="0" y="55"/>
                    </a:lnTo>
                    <a:lnTo>
                      <a:pt x="19" y="84"/>
                    </a:lnTo>
                    <a:lnTo>
                      <a:pt x="53" y="69"/>
                    </a:lnTo>
                    <a:lnTo>
                      <a:pt x="41" y="4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8" name="Freeform 35"/>
              <p:cNvSpPr>
                <a:spLocks/>
              </p:cNvSpPr>
              <p:nvPr/>
            </p:nvSpPr>
            <p:spPr bwMode="auto">
              <a:xfrm>
                <a:off x="2608" y="1778"/>
                <a:ext cx="120" cy="239"/>
              </a:xfrm>
              <a:custGeom>
                <a:avLst/>
                <a:gdLst>
                  <a:gd name="T0" fmla="*/ 67 w 120"/>
                  <a:gd name="T1" fmla="*/ 2 h 239"/>
                  <a:gd name="T2" fmla="*/ 72 w 120"/>
                  <a:gd name="T3" fmla="*/ 37 h 239"/>
                  <a:gd name="T4" fmla="*/ 45 w 120"/>
                  <a:gd name="T5" fmla="*/ 60 h 239"/>
                  <a:gd name="T6" fmla="*/ 70 w 120"/>
                  <a:gd name="T7" fmla="*/ 60 h 239"/>
                  <a:gd name="T8" fmla="*/ 81 w 120"/>
                  <a:gd name="T9" fmla="*/ 76 h 239"/>
                  <a:gd name="T10" fmla="*/ 67 w 120"/>
                  <a:gd name="T11" fmla="*/ 100 h 239"/>
                  <a:gd name="T12" fmla="*/ 95 w 120"/>
                  <a:gd name="T13" fmla="*/ 113 h 239"/>
                  <a:gd name="T14" fmla="*/ 97 w 120"/>
                  <a:gd name="T15" fmla="*/ 152 h 239"/>
                  <a:gd name="T16" fmla="*/ 116 w 120"/>
                  <a:gd name="T17" fmla="*/ 164 h 239"/>
                  <a:gd name="T18" fmla="*/ 120 w 120"/>
                  <a:gd name="T19" fmla="*/ 188 h 239"/>
                  <a:gd name="T20" fmla="*/ 81 w 120"/>
                  <a:gd name="T21" fmla="*/ 209 h 239"/>
                  <a:gd name="T22" fmla="*/ 34 w 120"/>
                  <a:gd name="T23" fmla="*/ 225 h 239"/>
                  <a:gd name="T24" fmla="*/ 4 w 120"/>
                  <a:gd name="T25" fmla="*/ 239 h 239"/>
                  <a:gd name="T26" fmla="*/ 21 w 120"/>
                  <a:gd name="T27" fmla="*/ 215 h 239"/>
                  <a:gd name="T28" fmla="*/ 34 w 120"/>
                  <a:gd name="T29" fmla="*/ 204 h 239"/>
                  <a:gd name="T30" fmla="*/ 14 w 120"/>
                  <a:gd name="T31" fmla="*/ 201 h 239"/>
                  <a:gd name="T32" fmla="*/ 29 w 120"/>
                  <a:gd name="T33" fmla="*/ 171 h 239"/>
                  <a:gd name="T34" fmla="*/ 17 w 120"/>
                  <a:gd name="T35" fmla="*/ 159 h 239"/>
                  <a:gd name="T36" fmla="*/ 40 w 120"/>
                  <a:gd name="T37" fmla="*/ 159 h 239"/>
                  <a:gd name="T38" fmla="*/ 51 w 120"/>
                  <a:gd name="T39" fmla="*/ 141 h 239"/>
                  <a:gd name="T40" fmla="*/ 34 w 120"/>
                  <a:gd name="T41" fmla="*/ 124 h 239"/>
                  <a:gd name="T42" fmla="*/ 0 w 120"/>
                  <a:gd name="T43" fmla="*/ 97 h 239"/>
                  <a:gd name="T44" fmla="*/ 0 w 120"/>
                  <a:gd name="T45" fmla="*/ 46 h 239"/>
                  <a:gd name="T46" fmla="*/ 17 w 120"/>
                  <a:gd name="T47" fmla="*/ 37 h 239"/>
                  <a:gd name="T48" fmla="*/ 51 w 120"/>
                  <a:gd name="T49" fmla="*/ 27 h 239"/>
                  <a:gd name="T50" fmla="*/ 62 w 120"/>
                  <a:gd name="T51" fmla="*/ 0 h 239"/>
                  <a:gd name="T52" fmla="*/ 67 w 120"/>
                  <a:gd name="T53" fmla="*/ 2 h 23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20"/>
                  <a:gd name="T82" fmla="*/ 0 h 239"/>
                  <a:gd name="T83" fmla="*/ 120 w 120"/>
                  <a:gd name="T84" fmla="*/ 239 h 239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20" h="239">
                    <a:moveTo>
                      <a:pt x="67" y="2"/>
                    </a:moveTo>
                    <a:lnTo>
                      <a:pt x="72" y="37"/>
                    </a:lnTo>
                    <a:lnTo>
                      <a:pt x="45" y="60"/>
                    </a:lnTo>
                    <a:lnTo>
                      <a:pt x="70" y="60"/>
                    </a:lnTo>
                    <a:lnTo>
                      <a:pt x="81" y="76"/>
                    </a:lnTo>
                    <a:lnTo>
                      <a:pt x="67" y="100"/>
                    </a:lnTo>
                    <a:lnTo>
                      <a:pt x="95" y="113"/>
                    </a:lnTo>
                    <a:lnTo>
                      <a:pt x="97" y="152"/>
                    </a:lnTo>
                    <a:lnTo>
                      <a:pt x="116" y="164"/>
                    </a:lnTo>
                    <a:lnTo>
                      <a:pt x="120" y="188"/>
                    </a:lnTo>
                    <a:lnTo>
                      <a:pt x="81" y="209"/>
                    </a:lnTo>
                    <a:lnTo>
                      <a:pt x="34" y="225"/>
                    </a:lnTo>
                    <a:lnTo>
                      <a:pt x="4" y="239"/>
                    </a:lnTo>
                    <a:lnTo>
                      <a:pt x="21" y="215"/>
                    </a:lnTo>
                    <a:lnTo>
                      <a:pt x="34" y="204"/>
                    </a:lnTo>
                    <a:lnTo>
                      <a:pt x="14" y="201"/>
                    </a:lnTo>
                    <a:lnTo>
                      <a:pt x="29" y="171"/>
                    </a:lnTo>
                    <a:lnTo>
                      <a:pt x="17" y="159"/>
                    </a:lnTo>
                    <a:lnTo>
                      <a:pt x="40" y="159"/>
                    </a:lnTo>
                    <a:lnTo>
                      <a:pt x="51" y="141"/>
                    </a:lnTo>
                    <a:lnTo>
                      <a:pt x="34" y="124"/>
                    </a:lnTo>
                    <a:lnTo>
                      <a:pt x="0" y="97"/>
                    </a:lnTo>
                    <a:lnTo>
                      <a:pt x="0" y="46"/>
                    </a:lnTo>
                    <a:lnTo>
                      <a:pt x="17" y="37"/>
                    </a:lnTo>
                    <a:lnTo>
                      <a:pt x="51" y="27"/>
                    </a:lnTo>
                    <a:lnTo>
                      <a:pt x="62" y="0"/>
                    </a:lnTo>
                    <a:lnTo>
                      <a:pt x="6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9" name="Freeform 36"/>
              <p:cNvSpPr>
                <a:spLocks/>
              </p:cNvSpPr>
              <p:nvPr/>
            </p:nvSpPr>
            <p:spPr bwMode="auto">
              <a:xfrm>
                <a:off x="2540" y="1881"/>
                <a:ext cx="72" cy="106"/>
              </a:xfrm>
              <a:custGeom>
                <a:avLst/>
                <a:gdLst>
                  <a:gd name="T0" fmla="*/ 72 w 72"/>
                  <a:gd name="T1" fmla="*/ 27 h 106"/>
                  <a:gd name="T2" fmla="*/ 61 w 72"/>
                  <a:gd name="T3" fmla="*/ 49 h 106"/>
                  <a:gd name="T4" fmla="*/ 72 w 72"/>
                  <a:gd name="T5" fmla="*/ 85 h 106"/>
                  <a:gd name="T6" fmla="*/ 49 w 72"/>
                  <a:gd name="T7" fmla="*/ 106 h 106"/>
                  <a:gd name="T8" fmla="*/ 0 w 72"/>
                  <a:gd name="T9" fmla="*/ 101 h 106"/>
                  <a:gd name="T10" fmla="*/ 12 w 72"/>
                  <a:gd name="T11" fmla="*/ 58 h 106"/>
                  <a:gd name="T12" fmla="*/ 4 w 72"/>
                  <a:gd name="T13" fmla="*/ 23 h 106"/>
                  <a:gd name="T14" fmla="*/ 46 w 72"/>
                  <a:gd name="T15" fmla="*/ 0 h 106"/>
                  <a:gd name="T16" fmla="*/ 72 w 72"/>
                  <a:gd name="T17" fmla="*/ 27 h 10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2"/>
                  <a:gd name="T28" fmla="*/ 0 h 106"/>
                  <a:gd name="T29" fmla="*/ 72 w 72"/>
                  <a:gd name="T30" fmla="*/ 106 h 10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2" h="106">
                    <a:moveTo>
                      <a:pt x="72" y="27"/>
                    </a:moveTo>
                    <a:lnTo>
                      <a:pt x="61" y="49"/>
                    </a:lnTo>
                    <a:lnTo>
                      <a:pt x="72" y="85"/>
                    </a:lnTo>
                    <a:lnTo>
                      <a:pt x="49" y="106"/>
                    </a:lnTo>
                    <a:lnTo>
                      <a:pt x="0" y="101"/>
                    </a:lnTo>
                    <a:lnTo>
                      <a:pt x="12" y="58"/>
                    </a:lnTo>
                    <a:lnTo>
                      <a:pt x="4" y="23"/>
                    </a:lnTo>
                    <a:lnTo>
                      <a:pt x="46" y="0"/>
                    </a:lnTo>
                    <a:lnTo>
                      <a:pt x="72" y="2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0" name="Freeform 37"/>
              <p:cNvSpPr>
                <a:spLocks/>
              </p:cNvSpPr>
              <p:nvPr/>
            </p:nvSpPr>
            <p:spPr bwMode="auto">
              <a:xfrm>
                <a:off x="2863" y="1190"/>
                <a:ext cx="215" cy="118"/>
              </a:xfrm>
              <a:custGeom>
                <a:avLst/>
                <a:gdLst>
                  <a:gd name="T0" fmla="*/ 215 w 215"/>
                  <a:gd name="T1" fmla="*/ 74 h 118"/>
                  <a:gd name="T2" fmla="*/ 164 w 215"/>
                  <a:gd name="T3" fmla="*/ 58 h 118"/>
                  <a:gd name="T4" fmla="*/ 104 w 215"/>
                  <a:gd name="T5" fmla="*/ 5 h 118"/>
                  <a:gd name="T6" fmla="*/ 75 w 215"/>
                  <a:gd name="T7" fmla="*/ 0 h 118"/>
                  <a:gd name="T8" fmla="*/ 66 w 215"/>
                  <a:gd name="T9" fmla="*/ 18 h 118"/>
                  <a:gd name="T10" fmla="*/ 2 w 215"/>
                  <a:gd name="T11" fmla="*/ 18 h 118"/>
                  <a:gd name="T12" fmla="*/ 0 w 215"/>
                  <a:gd name="T13" fmla="*/ 44 h 118"/>
                  <a:gd name="T14" fmla="*/ 50 w 215"/>
                  <a:gd name="T15" fmla="*/ 65 h 118"/>
                  <a:gd name="T16" fmla="*/ 36 w 215"/>
                  <a:gd name="T17" fmla="*/ 81 h 118"/>
                  <a:gd name="T18" fmla="*/ 69 w 215"/>
                  <a:gd name="T19" fmla="*/ 118 h 118"/>
                  <a:gd name="T20" fmla="*/ 106 w 215"/>
                  <a:gd name="T21" fmla="*/ 95 h 118"/>
                  <a:gd name="T22" fmla="*/ 132 w 215"/>
                  <a:gd name="T23" fmla="*/ 50 h 118"/>
                  <a:gd name="T24" fmla="*/ 159 w 215"/>
                  <a:gd name="T25" fmla="*/ 68 h 118"/>
                  <a:gd name="T26" fmla="*/ 138 w 215"/>
                  <a:gd name="T27" fmla="*/ 92 h 118"/>
                  <a:gd name="T28" fmla="*/ 185 w 215"/>
                  <a:gd name="T29" fmla="*/ 105 h 118"/>
                  <a:gd name="T30" fmla="*/ 210 w 215"/>
                  <a:gd name="T31" fmla="*/ 95 h 118"/>
                  <a:gd name="T32" fmla="*/ 215 w 215"/>
                  <a:gd name="T33" fmla="*/ 74 h 1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5"/>
                  <a:gd name="T52" fmla="*/ 0 h 118"/>
                  <a:gd name="T53" fmla="*/ 215 w 215"/>
                  <a:gd name="T54" fmla="*/ 118 h 11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5" h="118">
                    <a:moveTo>
                      <a:pt x="215" y="74"/>
                    </a:moveTo>
                    <a:lnTo>
                      <a:pt x="164" y="58"/>
                    </a:lnTo>
                    <a:lnTo>
                      <a:pt x="104" y="5"/>
                    </a:lnTo>
                    <a:lnTo>
                      <a:pt x="75" y="0"/>
                    </a:lnTo>
                    <a:lnTo>
                      <a:pt x="66" y="18"/>
                    </a:lnTo>
                    <a:lnTo>
                      <a:pt x="2" y="18"/>
                    </a:lnTo>
                    <a:lnTo>
                      <a:pt x="0" y="44"/>
                    </a:lnTo>
                    <a:lnTo>
                      <a:pt x="50" y="65"/>
                    </a:lnTo>
                    <a:lnTo>
                      <a:pt x="36" y="81"/>
                    </a:lnTo>
                    <a:lnTo>
                      <a:pt x="69" y="118"/>
                    </a:lnTo>
                    <a:lnTo>
                      <a:pt x="106" y="95"/>
                    </a:lnTo>
                    <a:lnTo>
                      <a:pt x="132" y="50"/>
                    </a:lnTo>
                    <a:lnTo>
                      <a:pt x="159" y="68"/>
                    </a:lnTo>
                    <a:lnTo>
                      <a:pt x="138" y="92"/>
                    </a:lnTo>
                    <a:lnTo>
                      <a:pt x="185" y="105"/>
                    </a:lnTo>
                    <a:lnTo>
                      <a:pt x="210" y="95"/>
                    </a:lnTo>
                    <a:lnTo>
                      <a:pt x="215" y="7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1" name="Freeform 38"/>
              <p:cNvSpPr>
                <a:spLocks/>
              </p:cNvSpPr>
              <p:nvPr/>
            </p:nvSpPr>
            <p:spPr bwMode="auto">
              <a:xfrm>
                <a:off x="2985" y="1190"/>
                <a:ext cx="125" cy="38"/>
              </a:xfrm>
              <a:custGeom>
                <a:avLst/>
                <a:gdLst>
                  <a:gd name="T0" fmla="*/ 0 w 125"/>
                  <a:gd name="T1" fmla="*/ 5 h 38"/>
                  <a:gd name="T2" fmla="*/ 117 w 125"/>
                  <a:gd name="T3" fmla="*/ 0 h 38"/>
                  <a:gd name="T4" fmla="*/ 125 w 125"/>
                  <a:gd name="T5" fmla="*/ 18 h 38"/>
                  <a:gd name="T6" fmla="*/ 100 w 125"/>
                  <a:gd name="T7" fmla="*/ 25 h 38"/>
                  <a:gd name="T8" fmla="*/ 61 w 125"/>
                  <a:gd name="T9" fmla="*/ 38 h 38"/>
                  <a:gd name="T10" fmla="*/ 25 w 125"/>
                  <a:gd name="T11" fmla="*/ 26 h 38"/>
                  <a:gd name="T12" fmla="*/ 47 w 125"/>
                  <a:gd name="T13" fmla="*/ 18 h 38"/>
                  <a:gd name="T14" fmla="*/ 0 w 125"/>
                  <a:gd name="T15" fmla="*/ 5 h 3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25"/>
                  <a:gd name="T25" fmla="*/ 0 h 38"/>
                  <a:gd name="T26" fmla="*/ 125 w 125"/>
                  <a:gd name="T27" fmla="*/ 38 h 3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25" h="38">
                    <a:moveTo>
                      <a:pt x="0" y="5"/>
                    </a:moveTo>
                    <a:lnTo>
                      <a:pt x="117" y="0"/>
                    </a:lnTo>
                    <a:lnTo>
                      <a:pt x="125" y="18"/>
                    </a:lnTo>
                    <a:lnTo>
                      <a:pt x="100" y="25"/>
                    </a:lnTo>
                    <a:lnTo>
                      <a:pt x="61" y="38"/>
                    </a:lnTo>
                    <a:lnTo>
                      <a:pt x="25" y="26"/>
                    </a:lnTo>
                    <a:lnTo>
                      <a:pt x="47" y="1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2" name="Freeform 39"/>
              <p:cNvSpPr>
                <a:spLocks/>
              </p:cNvSpPr>
              <p:nvPr/>
            </p:nvSpPr>
            <p:spPr bwMode="auto">
              <a:xfrm>
                <a:off x="3460" y="1303"/>
                <a:ext cx="239" cy="184"/>
              </a:xfrm>
              <a:custGeom>
                <a:avLst/>
                <a:gdLst>
                  <a:gd name="T0" fmla="*/ 239 w 239"/>
                  <a:gd name="T1" fmla="*/ 1 h 184"/>
                  <a:gd name="T2" fmla="*/ 199 w 239"/>
                  <a:gd name="T3" fmla="*/ 0 h 184"/>
                  <a:gd name="T4" fmla="*/ 168 w 239"/>
                  <a:gd name="T5" fmla="*/ 21 h 184"/>
                  <a:gd name="T6" fmla="*/ 94 w 239"/>
                  <a:gd name="T7" fmla="*/ 38 h 184"/>
                  <a:gd name="T8" fmla="*/ 39 w 239"/>
                  <a:gd name="T9" fmla="*/ 59 h 184"/>
                  <a:gd name="T10" fmla="*/ 20 w 239"/>
                  <a:gd name="T11" fmla="*/ 103 h 184"/>
                  <a:gd name="T12" fmla="*/ 0 w 239"/>
                  <a:gd name="T13" fmla="*/ 157 h 184"/>
                  <a:gd name="T14" fmla="*/ 39 w 239"/>
                  <a:gd name="T15" fmla="*/ 184 h 184"/>
                  <a:gd name="T16" fmla="*/ 84 w 239"/>
                  <a:gd name="T17" fmla="*/ 175 h 184"/>
                  <a:gd name="T18" fmla="*/ 59 w 239"/>
                  <a:gd name="T19" fmla="*/ 147 h 184"/>
                  <a:gd name="T20" fmla="*/ 88 w 239"/>
                  <a:gd name="T21" fmla="*/ 80 h 184"/>
                  <a:gd name="T22" fmla="*/ 151 w 239"/>
                  <a:gd name="T23" fmla="*/ 50 h 184"/>
                  <a:gd name="T24" fmla="*/ 239 w 239"/>
                  <a:gd name="T25" fmla="*/ 27 h 184"/>
                  <a:gd name="T26" fmla="*/ 239 w 239"/>
                  <a:gd name="T27" fmla="*/ 1 h 18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39"/>
                  <a:gd name="T43" fmla="*/ 0 h 184"/>
                  <a:gd name="T44" fmla="*/ 239 w 239"/>
                  <a:gd name="T45" fmla="*/ 184 h 18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39" h="184">
                    <a:moveTo>
                      <a:pt x="239" y="1"/>
                    </a:moveTo>
                    <a:lnTo>
                      <a:pt x="199" y="0"/>
                    </a:lnTo>
                    <a:lnTo>
                      <a:pt x="168" y="21"/>
                    </a:lnTo>
                    <a:lnTo>
                      <a:pt x="94" y="38"/>
                    </a:lnTo>
                    <a:lnTo>
                      <a:pt x="39" y="59"/>
                    </a:lnTo>
                    <a:lnTo>
                      <a:pt x="20" y="103"/>
                    </a:lnTo>
                    <a:lnTo>
                      <a:pt x="0" y="157"/>
                    </a:lnTo>
                    <a:lnTo>
                      <a:pt x="39" y="184"/>
                    </a:lnTo>
                    <a:lnTo>
                      <a:pt x="84" y="175"/>
                    </a:lnTo>
                    <a:lnTo>
                      <a:pt x="59" y="147"/>
                    </a:lnTo>
                    <a:lnTo>
                      <a:pt x="88" y="80"/>
                    </a:lnTo>
                    <a:lnTo>
                      <a:pt x="151" y="50"/>
                    </a:lnTo>
                    <a:lnTo>
                      <a:pt x="239" y="27"/>
                    </a:lnTo>
                    <a:lnTo>
                      <a:pt x="239" y="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3" name="Freeform 40"/>
              <p:cNvSpPr>
                <a:spLocks/>
              </p:cNvSpPr>
              <p:nvPr/>
            </p:nvSpPr>
            <p:spPr bwMode="auto">
              <a:xfrm>
                <a:off x="3591" y="1173"/>
                <a:ext cx="48" cy="17"/>
              </a:xfrm>
              <a:custGeom>
                <a:avLst/>
                <a:gdLst>
                  <a:gd name="T0" fmla="*/ 11 w 48"/>
                  <a:gd name="T1" fmla="*/ 0 h 17"/>
                  <a:gd name="T2" fmla="*/ 0 w 48"/>
                  <a:gd name="T3" fmla="*/ 15 h 17"/>
                  <a:gd name="T4" fmla="*/ 48 w 48"/>
                  <a:gd name="T5" fmla="*/ 17 h 17"/>
                  <a:gd name="T6" fmla="*/ 46 w 48"/>
                  <a:gd name="T7" fmla="*/ 4 h 17"/>
                  <a:gd name="T8" fmla="*/ 11 w 4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7"/>
                  <a:gd name="T17" fmla="*/ 48 w 4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7">
                    <a:moveTo>
                      <a:pt x="11" y="0"/>
                    </a:moveTo>
                    <a:lnTo>
                      <a:pt x="0" y="15"/>
                    </a:lnTo>
                    <a:lnTo>
                      <a:pt x="48" y="17"/>
                    </a:lnTo>
                    <a:lnTo>
                      <a:pt x="46" y="4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4" name="Freeform 41"/>
              <p:cNvSpPr>
                <a:spLocks/>
              </p:cNvSpPr>
              <p:nvPr/>
            </p:nvSpPr>
            <p:spPr bwMode="auto">
              <a:xfrm>
                <a:off x="3534" y="1173"/>
                <a:ext cx="39" cy="35"/>
              </a:xfrm>
              <a:custGeom>
                <a:avLst/>
                <a:gdLst>
                  <a:gd name="T0" fmla="*/ 20 w 39"/>
                  <a:gd name="T1" fmla="*/ 0 h 35"/>
                  <a:gd name="T2" fmla="*/ 39 w 39"/>
                  <a:gd name="T3" fmla="*/ 10 h 35"/>
                  <a:gd name="T4" fmla="*/ 28 w 39"/>
                  <a:gd name="T5" fmla="*/ 35 h 35"/>
                  <a:gd name="T6" fmla="*/ 0 w 39"/>
                  <a:gd name="T7" fmla="*/ 17 h 35"/>
                  <a:gd name="T8" fmla="*/ 20 w 39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35"/>
                  <a:gd name="T17" fmla="*/ 39 w 39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35">
                    <a:moveTo>
                      <a:pt x="20" y="0"/>
                    </a:moveTo>
                    <a:lnTo>
                      <a:pt x="39" y="10"/>
                    </a:lnTo>
                    <a:lnTo>
                      <a:pt x="28" y="35"/>
                    </a:lnTo>
                    <a:lnTo>
                      <a:pt x="0" y="1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5" name="Freeform 42"/>
              <p:cNvSpPr>
                <a:spLocks/>
              </p:cNvSpPr>
              <p:nvPr/>
            </p:nvSpPr>
            <p:spPr bwMode="auto">
              <a:xfrm>
                <a:off x="3499" y="1146"/>
                <a:ext cx="29" cy="31"/>
              </a:xfrm>
              <a:custGeom>
                <a:avLst/>
                <a:gdLst>
                  <a:gd name="T0" fmla="*/ 0 w 29"/>
                  <a:gd name="T1" fmla="*/ 0 h 31"/>
                  <a:gd name="T2" fmla="*/ 25 w 29"/>
                  <a:gd name="T3" fmla="*/ 14 h 31"/>
                  <a:gd name="T4" fmla="*/ 29 w 29"/>
                  <a:gd name="T5" fmla="*/ 31 h 31"/>
                  <a:gd name="T6" fmla="*/ 0 w 29"/>
                  <a:gd name="T7" fmla="*/ 27 h 31"/>
                  <a:gd name="T8" fmla="*/ 0 w 29"/>
                  <a:gd name="T9" fmla="*/ 0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1"/>
                  <a:gd name="T17" fmla="*/ 29 w 2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1">
                    <a:moveTo>
                      <a:pt x="0" y="0"/>
                    </a:moveTo>
                    <a:lnTo>
                      <a:pt x="25" y="14"/>
                    </a:lnTo>
                    <a:lnTo>
                      <a:pt x="29" y="31"/>
                    </a:lnTo>
                    <a:lnTo>
                      <a:pt x="0" y="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6" name="Freeform 43"/>
              <p:cNvSpPr>
                <a:spLocks/>
              </p:cNvSpPr>
              <p:nvPr/>
            </p:nvSpPr>
            <p:spPr bwMode="auto">
              <a:xfrm>
                <a:off x="3367" y="1164"/>
                <a:ext cx="143" cy="52"/>
              </a:xfrm>
              <a:custGeom>
                <a:avLst/>
                <a:gdLst>
                  <a:gd name="T0" fmla="*/ 124 w 143"/>
                  <a:gd name="T1" fmla="*/ 31 h 52"/>
                  <a:gd name="T2" fmla="*/ 143 w 143"/>
                  <a:gd name="T3" fmla="*/ 47 h 52"/>
                  <a:gd name="T4" fmla="*/ 94 w 143"/>
                  <a:gd name="T5" fmla="*/ 52 h 52"/>
                  <a:gd name="T6" fmla="*/ 44 w 143"/>
                  <a:gd name="T7" fmla="*/ 16 h 52"/>
                  <a:gd name="T8" fmla="*/ 0 w 143"/>
                  <a:gd name="T9" fmla="*/ 31 h 52"/>
                  <a:gd name="T10" fmla="*/ 15 w 143"/>
                  <a:gd name="T11" fmla="*/ 13 h 52"/>
                  <a:gd name="T12" fmla="*/ 61 w 143"/>
                  <a:gd name="T13" fmla="*/ 0 h 52"/>
                  <a:gd name="T14" fmla="*/ 103 w 143"/>
                  <a:gd name="T15" fmla="*/ 26 h 52"/>
                  <a:gd name="T16" fmla="*/ 124 w 143"/>
                  <a:gd name="T17" fmla="*/ 31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43"/>
                  <a:gd name="T28" fmla="*/ 0 h 52"/>
                  <a:gd name="T29" fmla="*/ 143 w 143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43" h="52">
                    <a:moveTo>
                      <a:pt x="124" y="31"/>
                    </a:moveTo>
                    <a:lnTo>
                      <a:pt x="143" y="47"/>
                    </a:lnTo>
                    <a:lnTo>
                      <a:pt x="94" y="52"/>
                    </a:lnTo>
                    <a:lnTo>
                      <a:pt x="44" y="16"/>
                    </a:lnTo>
                    <a:lnTo>
                      <a:pt x="0" y="31"/>
                    </a:lnTo>
                    <a:lnTo>
                      <a:pt x="15" y="13"/>
                    </a:lnTo>
                    <a:lnTo>
                      <a:pt x="61" y="0"/>
                    </a:lnTo>
                    <a:lnTo>
                      <a:pt x="103" y="26"/>
                    </a:lnTo>
                    <a:lnTo>
                      <a:pt x="124" y="3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7" name="Freeform 44"/>
              <p:cNvSpPr>
                <a:spLocks/>
              </p:cNvSpPr>
              <p:nvPr/>
            </p:nvSpPr>
            <p:spPr bwMode="auto">
              <a:xfrm>
                <a:off x="2540" y="1331"/>
                <a:ext cx="3014" cy="1729"/>
              </a:xfrm>
              <a:custGeom>
                <a:avLst/>
                <a:gdLst>
                  <a:gd name="T0" fmla="*/ 2740 w 3014"/>
                  <a:gd name="T1" fmla="*/ 224 h 1729"/>
                  <a:gd name="T2" fmla="*/ 2330 w 3014"/>
                  <a:gd name="T3" fmla="*/ 156 h 1729"/>
                  <a:gd name="T4" fmla="*/ 2069 w 3014"/>
                  <a:gd name="T5" fmla="*/ 152 h 1729"/>
                  <a:gd name="T6" fmla="*/ 1766 w 3014"/>
                  <a:gd name="T7" fmla="*/ 92 h 1729"/>
                  <a:gd name="T8" fmla="*/ 1430 w 3014"/>
                  <a:gd name="T9" fmla="*/ 60 h 1729"/>
                  <a:gd name="T10" fmla="*/ 1283 w 3014"/>
                  <a:gd name="T11" fmla="*/ 156 h 1729"/>
                  <a:gd name="T12" fmla="*/ 1146 w 3014"/>
                  <a:gd name="T13" fmla="*/ 135 h 1729"/>
                  <a:gd name="T14" fmla="*/ 917 w 3014"/>
                  <a:gd name="T15" fmla="*/ 224 h 1729"/>
                  <a:gd name="T16" fmla="*/ 813 w 3014"/>
                  <a:gd name="T17" fmla="*/ 278 h 1729"/>
                  <a:gd name="T18" fmla="*/ 705 w 3014"/>
                  <a:gd name="T19" fmla="*/ 261 h 1729"/>
                  <a:gd name="T20" fmla="*/ 661 w 3014"/>
                  <a:gd name="T21" fmla="*/ 163 h 1729"/>
                  <a:gd name="T22" fmla="*/ 470 w 3014"/>
                  <a:gd name="T23" fmla="*/ 171 h 1729"/>
                  <a:gd name="T24" fmla="*/ 347 w 3014"/>
                  <a:gd name="T25" fmla="*/ 315 h 1729"/>
                  <a:gd name="T26" fmla="*/ 325 w 3014"/>
                  <a:gd name="T27" fmla="*/ 474 h 1729"/>
                  <a:gd name="T28" fmla="*/ 441 w 3014"/>
                  <a:gd name="T29" fmla="*/ 467 h 1729"/>
                  <a:gd name="T30" fmla="*/ 496 w 3014"/>
                  <a:gd name="T31" fmla="*/ 353 h 1729"/>
                  <a:gd name="T32" fmla="*/ 538 w 3014"/>
                  <a:gd name="T33" fmla="*/ 496 h 1729"/>
                  <a:gd name="T34" fmla="*/ 373 w 3014"/>
                  <a:gd name="T35" fmla="*/ 565 h 1729"/>
                  <a:gd name="T36" fmla="*/ 267 w 3014"/>
                  <a:gd name="T37" fmla="*/ 534 h 1729"/>
                  <a:gd name="T38" fmla="*/ 147 w 3014"/>
                  <a:gd name="T39" fmla="*/ 683 h 1729"/>
                  <a:gd name="T40" fmla="*/ 110 w 3014"/>
                  <a:gd name="T41" fmla="*/ 819 h 1729"/>
                  <a:gd name="T42" fmla="*/ 18 w 3014"/>
                  <a:gd name="T43" fmla="*/ 946 h 1729"/>
                  <a:gd name="T44" fmla="*/ 184 w 3014"/>
                  <a:gd name="T45" fmla="*/ 871 h 1729"/>
                  <a:gd name="T46" fmla="*/ 391 w 3014"/>
                  <a:gd name="T47" fmla="*/ 871 h 1729"/>
                  <a:gd name="T48" fmla="*/ 409 w 3014"/>
                  <a:gd name="T49" fmla="*/ 863 h 1729"/>
                  <a:gd name="T50" fmla="*/ 441 w 3014"/>
                  <a:gd name="T51" fmla="*/ 848 h 1729"/>
                  <a:gd name="T52" fmla="*/ 558 w 3014"/>
                  <a:gd name="T53" fmla="*/ 946 h 1729"/>
                  <a:gd name="T54" fmla="*/ 654 w 3014"/>
                  <a:gd name="T55" fmla="*/ 993 h 1729"/>
                  <a:gd name="T56" fmla="*/ 686 w 3014"/>
                  <a:gd name="T57" fmla="*/ 1068 h 1729"/>
                  <a:gd name="T58" fmla="*/ 803 w 3014"/>
                  <a:gd name="T59" fmla="*/ 1300 h 1729"/>
                  <a:gd name="T60" fmla="*/ 1028 w 3014"/>
                  <a:gd name="T61" fmla="*/ 1414 h 1729"/>
                  <a:gd name="T62" fmla="*/ 1138 w 3014"/>
                  <a:gd name="T63" fmla="*/ 1248 h 1729"/>
                  <a:gd name="T64" fmla="*/ 970 w 3014"/>
                  <a:gd name="T65" fmla="*/ 1193 h 1729"/>
                  <a:gd name="T66" fmla="*/ 1192 w 3014"/>
                  <a:gd name="T67" fmla="*/ 1233 h 1729"/>
                  <a:gd name="T68" fmla="*/ 1423 w 3014"/>
                  <a:gd name="T69" fmla="*/ 1531 h 1729"/>
                  <a:gd name="T70" fmla="*/ 1664 w 3014"/>
                  <a:gd name="T71" fmla="*/ 1300 h 1729"/>
                  <a:gd name="T72" fmla="*/ 1797 w 3014"/>
                  <a:gd name="T73" fmla="*/ 1541 h 1729"/>
                  <a:gd name="T74" fmla="*/ 1878 w 3014"/>
                  <a:gd name="T75" fmla="*/ 1653 h 1729"/>
                  <a:gd name="T76" fmla="*/ 1964 w 3014"/>
                  <a:gd name="T77" fmla="*/ 1570 h 1729"/>
                  <a:gd name="T78" fmla="*/ 1951 w 3014"/>
                  <a:gd name="T79" fmla="*/ 1340 h 1729"/>
                  <a:gd name="T80" fmla="*/ 2128 w 3014"/>
                  <a:gd name="T81" fmla="*/ 1308 h 1729"/>
                  <a:gd name="T82" fmla="*/ 2128 w 3014"/>
                  <a:gd name="T83" fmla="*/ 1068 h 1729"/>
                  <a:gd name="T84" fmla="*/ 2135 w 3014"/>
                  <a:gd name="T85" fmla="*/ 946 h 1729"/>
                  <a:gd name="T86" fmla="*/ 2215 w 3014"/>
                  <a:gd name="T87" fmla="*/ 1082 h 1729"/>
                  <a:gd name="T88" fmla="*/ 2294 w 3014"/>
                  <a:gd name="T89" fmla="*/ 900 h 1729"/>
                  <a:gd name="T90" fmla="*/ 2373 w 3014"/>
                  <a:gd name="T91" fmla="*/ 637 h 1729"/>
                  <a:gd name="T92" fmla="*/ 2373 w 3014"/>
                  <a:gd name="T93" fmla="*/ 496 h 1729"/>
                  <a:gd name="T94" fmla="*/ 2581 w 3014"/>
                  <a:gd name="T95" fmla="*/ 451 h 1729"/>
                  <a:gd name="T96" fmla="*/ 2595 w 3014"/>
                  <a:gd name="T97" fmla="*/ 683 h 1729"/>
                  <a:gd name="T98" fmla="*/ 2656 w 3014"/>
                  <a:gd name="T99" fmla="*/ 534 h 1729"/>
                  <a:gd name="T100" fmla="*/ 2893 w 3014"/>
                  <a:gd name="T101" fmla="*/ 446 h 1729"/>
                  <a:gd name="T102" fmla="*/ 2960 w 3014"/>
                  <a:gd name="T103" fmla="*/ 391 h 1729"/>
                  <a:gd name="T104" fmla="*/ 3014 w 3014"/>
                  <a:gd name="T105" fmla="*/ 329 h 1729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3014"/>
                  <a:gd name="T160" fmla="*/ 0 h 1729"/>
                  <a:gd name="T161" fmla="*/ 3014 w 3014"/>
                  <a:gd name="T162" fmla="*/ 1729 h 1729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3014" h="1729">
                    <a:moveTo>
                      <a:pt x="3014" y="329"/>
                    </a:moveTo>
                    <a:lnTo>
                      <a:pt x="2942" y="285"/>
                    </a:lnTo>
                    <a:lnTo>
                      <a:pt x="2857" y="278"/>
                    </a:lnTo>
                    <a:lnTo>
                      <a:pt x="2740" y="224"/>
                    </a:lnTo>
                    <a:lnTo>
                      <a:pt x="2539" y="224"/>
                    </a:lnTo>
                    <a:lnTo>
                      <a:pt x="2489" y="201"/>
                    </a:lnTo>
                    <a:lnTo>
                      <a:pt x="2373" y="187"/>
                    </a:lnTo>
                    <a:lnTo>
                      <a:pt x="2330" y="156"/>
                    </a:lnTo>
                    <a:lnTo>
                      <a:pt x="2186" y="129"/>
                    </a:lnTo>
                    <a:lnTo>
                      <a:pt x="2198" y="156"/>
                    </a:lnTo>
                    <a:lnTo>
                      <a:pt x="2142" y="156"/>
                    </a:lnTo>
                    <a:lnTo>
                      <a:pt x="2069" y="152"/>
                    </a:lnTo>
                    <a:lnTo>
                      <a:pt x="2055" y="178"/>
                    </a:lnTo>
                    <a:lnTo>
                      <a:pt x="1988" y="119"/>
                    </a:lnTo>
                    <a:lnTo>
                      <a:pt x="1871" y="98"/>
                    </a:lnTo>
                    <a:lnTo>
                      <a:pt x="1766" y="92"/>
                    </a:lnTo>
                    <a:lnTo>
                      <a:pt x="1791" y="22"/>
                    </a:lnTo>
                    <a:lnTo>
                      <a:pt x="1676" y="0"/>
                    </a:lnTo>
                    <a:lnTo>
                      <a:pt x="1572" y="37"/>
                    </a:lnTo>
                    <a:lnTo>
                      <a:pt x="1430" y="60"/>
                    </a:lnTo>
                    <a:lnTo>
                      <a:pt x="1401" y="105"/>
                    </a:lnTo>
                    <a:lnTo>
                      <a:pt x="1340" y="113"/>
                    </a:lnTo>
                    <a:lnTo>
                      <a:pt x="1340" y="152"/>
                    </a:lnTo>
                    <a:lnTo>
                      <a:pt x="1283" y="156"/>
                    </a:lnTo>
                    <a:lnTo>
                      <a:pt x="1256" y="129"/>
                    </a:lnTo>
                    <a:lnTo>
                      <a:pt x="1275" y="201"/>
                    </a:lnTo>
                    <a:lnTo>
                      <a:pt x="1219" y="119"/>
                    </a:lnTo>
                    <a:lnTo>
                      <a:pt x="1146" y="135"/>
                    </a:lnTo>
                    <a:lnTo>
                      <a:pt x="1114" y="201"/>
                    </a:lnTo>
                    <a:lnTo>
                      <a:pt x="1044" y="163"/>
                    </a:lnTo>
                    <a:lnTo>
                      <a:pt x="1008" y="217"/>
                    </a:lnTo>
                    <a:lnTo>
                      <a:pt x="917" y="224"/>
                    </a:lnTo>
                    <a:lnTo>
                      <a:pt x="867" y="261"/>
                    </a:lnTo>
                    <a:lnTo>
                      <a:pt x="836" y="224"/>
                    </a:lnTo>
                    <a:lnTo>
                      <a:pt x="796" y="217"/>
                    </a:lnTo>
                    <a:lnTo>
                      <a:pt x="813" y="278"/>
                    </a:lnTo>
                    <a:lnTo>
                      <a:pt x="766" y="324"/>
                    </a:lnTo>
                    <a:lnTo>
                      <a:pt x="705" y="324"/>
                    </a:lnTo>
                    <a:lnTo>
                      <a:pt x="649" y="261"/>
                    </a:lnTo>
                    <a:lnTo>
                      <a:pt x="705" y="261"/>
                    </a:lnTo>
                    <a:lnTo>
                      <a:pt x="734" y="285"/>
                    </a:lnTo>
                    <a:lnTo>
                      <a:pt x="790" y="269"/>
                    </a:lnTo>
                    <a:lnTo>
                      <a:pt x="741" y="210"/>
                    </a:lnTo>
                    <a:lnTo>
                      <a:pt x="661" y="163"/>
                    </a:lnTo>
                    <a:lnTo>
                      <a:pt x="598" y="152"/>
                    </a:lnTo>
                    <a:lnTo>
                      <a:pt x="569" y="163"/>
                    </a:lnTo>
                    <a:lnTo>
                      <a:pt x="508" y="152"/>
                    </a:lnTo>
                    <a:lnTo>
                      <a:pt x="470" y="171"/>
                    </a:lnTo>
                    <a:lnTo>
                      <a:pt x="398" y="178"/>
                    </a:lnTo>
                    <a:lnTo>
                      <a:pt x="347" y="224"/>
                    </a:lnTo>
                    <a:lnTo>
                      <a:pt x="384" y="232"/>
                    </a:lnTo>
                    <a:lnTo>
                      <a:pt x="347" y="315"/>
                    </a:lnTo>
                    <a:lnTo>
                      <a:pt x="251" y="377"/>
                    </a:lnTo>
                    <a:lnTo>
                      <a:pt x="238" y="451"/>
                    </a:lnTo>
                    <a:lnTo>
                      <a:pt x="281" y="481"/>
                    </a:lnTo>
                    <a:lnTo>
                      <a:pt x="325" y="474"/>
                    </a:lnTo>
                    <a:lnTo>
                      <a:pt x="347" y="505"/>
                    </a:lnTo>
                    <a:lnTo>
                      <a:pt x="373" y="555"/>
                    </a:lnTo>
                    <a:lnTo>
                      <a:pt x="416" y="543"/>
                    </a:lnTo>
                    <a:lnTo>
                      <a:pt x="441" y="467"/>
                    </a:lnTo>
                    <a:lnTo>
                      <a:pt x="434" y="377"/>
                    </a:lnTo>
                    <a:lnTo>
                      <a:pt x="490" y="300"/>
                    </a:lnTo>
                    <a:lnTo>
                      <a:pt x="538" y="293"/>
                    </a:lnTo>
                    <a:lnTo>
                      <a:pt x="496" y="353"/>
                    </a:lnTo>
                    <a:lnTo>
                      <a:pt x="496" y="436"/>
                    </a:lnTo>
                    <a:lnTo>
                      <a:pt x="598" y="446"/>
                    </a:lnTo>
                    <a:lnTo>
                      <a:pt x="525" y="467"/>
                    </a:lnTo>
                    <a:lnTo>
                      <a:pt x="538" y="496"/>
                    </a:lnTo>
                    <a:lnTo>
                      <a:pt x="490" y="481"/>
                    </a:lnTo>
                    <a:lnTo>
                      <a:pt x="483" y="534"/>
                    </a:lnTo>
                    <a:lnTo>
                      <a:pt x="416" y="579"/>
                    </a:lnTo>
                    <a:lnTo>
                      <a:pt x="373" y="565"/>
                    </a:lnTo>
                    <a:lnTo>
                      <a:pt x="325" y="565"/>
                    </a:lnTo>
                    <a:lnTo>
                      <a:pt x="325" y="511"/>
                    </a:lnTo>
                    <a:lnTo>
                      <a:pt x="288" y="505"/>
                    </a:lnTo>
                    <a:lnTo>
                      <a:pt x="267" y="534"/>
                    </a:lnTo>
                    <a:lnTo>
                      <a:pt x="288" y="573"/>
                    </a:lnTo>
                    <a:lnTo>
                      <a:pt x="232" y="588"/>
                    </a:lnTo>
                    <a:lnTo>
                      <a:pt x="215" y="637"/>
                    </a:lnTo>
                    <a:lnTo>
                      <a:pt x="147" y="683"/>
                    </a:lnTo>
                    <a:lnTo>
                      <a:pt x="67" y="715"/>
                    </a:lnTo>
                    <a:lnTo>
                      <a:pt x="97" y="743"/>
                    </a:lnTo>
                    <a:lnTo>
                      <a:pt x="127" y="765"/>
                    </a:lnTo>
                    <a:lnTo>
                      <a:pt x="110" y="819"/>
                    </a:lnTo>
                    <a:lnTo>
                      <a:pt x="61" y="803"/>
                    </a:lnTo>
                    <a:lnTo>
                      <a:pt x="0" y="826"/>
                    </a:lnTo>
                    <a:lnTo>
                      <a:pt x="0" y="886"/>
                    </a:lnTo>
                    <a:lnTo>
                      <a:pt x="18" y="946"/>
                    </a:lnTo>
                    <a:lnTo>
                      <a:pt x="61" y="964"/>
                    </a:lnTo>
                    <a:lnTo>
                      <a:pt x="165" y="931"/>
                    </a:lnTo>
                    <a:lnTo>
                      <a:pt x="152" y="895"/>
                    </a:lnTo>
                    <a:lnTo>
                      <a:pt x="184" y="871"/>
                    </a:lnTo>
                    <a:lnTo>
                      <a:pt x="225" y="857"/>
                    </a:lnTo>
                    <a:lnTo>
                      <a:pt x="307" y="812"/>
                    </a:lnTo>
                    <a:lnTo>
                      <a:pt x="347" y="848"/>
                    </a:lnTo>
                    <a:lnTo>
                      <a:pt x="391" y="871"/>
                    </a:lnTo>
                    <a:lnTo>
                      <a:pt x="404" y="931"/>
                    </a:lnTo>
                    <a:lnTo>
                      <a:pt x="427" y="895"/>
                    </a:lnTo>
                    <a:lnTo>
                      <a:pt x="454" y="895"/>
                    </a:lnTo>
                    <a:lnTo>
                      <a:pt x="409" y="863"/>
                    </a:lnTo>
                    <a:lnTo>
                      <a:pt x="361" y="819"/>
                    </a:lnTo>
                    <a:lnTo>
                      <a:pt x="361" y="773"/>
                    </a:lnTo>
                    <a:lnTo>
                      <a:pt x="404" y="833"/>
                    </a:lnTo>
                    <a:lnTo>
                      <a:pt x="441" y="848"/>
                    </a:lnTo>
                    <a:lnTo>
                      <a:pt x="470" y="900"/>
                    </a:lnTo>
                    <a:lnTo>
                      <a:pt x="490" y="946"/>
                    </a:lnTo>
                    <a:lnTo>
                      <a:pt x="525" y="979"/>
                    </a:lnTo>
                    <a:lnTo>
                      <a:pt x="558" y="946"/>
                    </a:lnTo>
                    <a:lnTo>
                      <a:pt x="514" y="895"/>
                    </a:lnTo>
                    <a:lnTo>
                      <a:pt x="574" y="886"/>
                    </a:lnTo>
                    <a:lnTo>
                      <a:pt x="612" y="979"/>
                    </a:lnTo>
                    <a:lnTo>
                      <a:pt x="654" y="993"/>
                    </a:lnTo>
                    <a:lnTo>
                      <a:pt x="691" y="970"/>
                    </a:lnTo>
                    <a:lnTo>
                      <a:pt x="723" y="987"/>
                    </a:lnTo>
                    <a:lnTo>
                      <a:pt x="705" y="1037"/>
                    </a:lnTo>
                    <a:lnTo>
                      <a:pt x="686" y="1068"/>
                    </a:lnTo>
                    <a:lnTo>
                      <a:pt x="715" y="1187"/>
                    </a:lnTo>
                    <a:lnTo>
                      <a:pt x="759" y="1210"/>
                    </a:lnTo>
                    <a:lnTo>
                      <a:pt x="803" y="1248"/>
                    </a:lnTo>
                    <a:lnTo>
                      <a:pt x="803" y="1300"/>
                    </a:lnTo>
                    <a:lnTo>
                      <a:pt x="862" y="1383"/>
                    </a:lnTo>
                    <a:lnTo>
                      <a:pt x="867" y="1452"/>
                    </a:lnTo>
                    <a:lnTo>
                      <a:pt x="954" y="1459"/>
                    </a:lnTo>
                    <a:lnTo>
                      <a:pt x="1028" y="1414"/>
                    </a:lnTo>
                    <a:lnTo>
                      <a:pt x="1114" y="1390"/>
                    </a:lnTo>
                    <a:lnTo>
                      <a:pt x="1114" y="1331"/>
                    </a:lnTo>
                    <a:lnTo>
                      <a:pt x="1162" y="1293"/>
                    </a:lnTo>
                    <a:lnTo>
                      <a:pt x="1138" y="1248"/>
                    </a:lnTo>
                    <a:lnTo>
                      <a:pt x="1088" y="1217"/>
                    </a:lnTo>
                    <a:lnTo>
                      <a:pt x="1044" y="1225"/>
                    </a:lnTo>
                    <a:lnTo>
                      <a:pt x="1008" y="1225"/>
                    </a:lnTo>
                    <a:lnTo>
                      <a:pt x="970" y="1193"/>
                    </a:lnTo>
                    <a:lnTo>
                      <a:pt x="954" y="1134"/>
                    </a:lnTo>
                    <a:lnTo>
                      <a:pt x="1028" y="1187"/>
                    </a:lnTo>
                    <a:lnTo>
                      <a:pt x="1114" y="1202"/>
                    </a:lnTo>
                    <a:lnTo>
                      <a:pt x="1192" y="1233"/>
                    </a:lnTo>
                    <a:lnTo>
                      <a:pt x="1296" y="1233"/>
                    </a:lnTo>
                    <a:lnTo>
                      <a:pt x="1333" y="1300"/>
                    </a:lnTo>
                    <a:lnTo>
                      <a:pt x="1364" y="1414"/>
                    </a:lnTo>
                    <a:lnTo>
                      <a:pt x="1423" y="1531"/>
                    </a:lnTo>
                    <a:lnTo>
                      <a:pt x="1474" y="1517"/>
                    </a:lnTo>
                    <a:lnTo>
                      <a:pt x="1487" y="1399"/>
                    </a:lnTo>
                    <a:lnTo>
                      <a:pt x="1564" y="1345"/>
                    </a:lnTo>
                    <a:lnTo>
                      <a:pt x="1664" y="1300"/>
                    </a:lnTo>
                    <a:lnTo>
                      <a:pt x="1694" y="1369"/>
                    </a:lnTo>
                    <a:lnTo>
                      <a:pt x="1726" y="1459"/>
                    </a:lnTo>
                    <a:lnTo>
                      <a:pt x="1766" y="1443"/>
                    </a:lnTo>
                    <a:lnTo>
                      <a:pt x="1797" y="1541"/>
                    </a:lnTo>
                    <a:lnTo>
                      <a:pt x="1803" y="1601"/>
                    </a:lnTo>
                    <a:lnTo>
                      <a:pt x="1860" y="1698"/>
                    </a:lnTo>
                    <a:lnTo>
                      <a:pt x="1908" y="1729"/>
                    </a:lnTo>
                    <a:lnTo>
                      <a:pt x="1878" y="1653"/>
                    </a:lnTo>
                    <a:lnTo>
                      <a:pt x="1835" y="1586"/>
                    </a:lnTo>
                    <a:lnTo>
                      <a:pt x="1853" y="1526"/>
                    </a:lnTo>
                    <a:lnTo>
                      <a:pt x="1901" y="1578"/>
                    </a:lnTo>
                    <a:lnTo>
                      <a:pt x="1964" y="1570"/>
                    </a:lnTo>
                    <a:lnTo>
                      <a:pt x="2006" y="1503"/>
                    </a:lnTo>
                    <a:lnTo>
                      <a:pt x="1981" y="1443"/>
                    </a:lnTo>
                    <a:lnTo>
                      <a:pt x="1908" y="1383"/>
                    </a:lnTo>
                    <a:lnTo>
                      <a:pt x="1951" y="1340"/>
                    </a:lnTo>
                    <a:lnTo>
                      <a:pt x="1988" y="1340"/>
                    </a:lnTo>
                    <a:lnTo>
                      <a:pt x="2000" y="1376"/>
                    </a:lnTo>
                    <a:lnTo>
                      <a:pt x="2061" y="1331"/>
                    </a:lnTo>
                    <a:lnTo>
                      <a:pt x="2128" y="1308"/>
                    </a:lnTo>
                    <a:lnTo>
                      <a:pt x="2142" y="1271"/>
                    </a:lnTo>
                    <a:lnTo>
                      <a:pt x="2186" y="1193"/>
                    </a:lnTo>
                    <a:lnTo>
                      <a:pt x="2191" y="1141"/>
                    </a:lnTo>
                    <a:lnTo>
                      <a:pt x="2128" y="1068"/>
                    </a:lnTo>
                    <a:lnTo>
                      <a:pt x="2165" y="1030"/>
                    </a:lnTo>
                    <a:lnTo>
                      <a:pt x="2105" y="1009"/>
                    </a:lnTo>
                    <a:lnTo>
                      <a:pt x="2098" y="979"/>
                    </a:lnTo>
                    <a:lnTo>
                      <a:pt x="2135" y="946"/>
                    </a:lnTo>
                    <a:lnTo>
                      <a:pt x="2147" y="987"/>
                    </a:lnTo>
                    <a:lnTo>
                      <a:pt x="2208" y="979"/>
                    </a:lnTo>
                    <a:lnTo>
                      <a:pt x="2202" y="1016"/>
                    </a:lnTo>
                    <a:lnTo>
                      <a:pt x="2215" y="1082"/>
                    </a:lnTo>
                    <a:lnTo>
                      <a:pt x="2269" y="1082"/>
                    </a:lnTo>
                    <a:lnTo>
                      <a:pt x="2280" y="1030"/>
                    </a:lnTo>
                    <a:lnTo>
                      <a:pt x="2243" y="987"/>
                    </a:lnTo>
                    <a:lnTo>
                      <a:pt x="2294" y="900"/>
                    </a:lnTo>
                    <a:lnTo>
                      <a:pt x="2287" y="863"/>
                    </a:lnTo>
                    <a:lnTo>
                      <a:pt x="2378" y="819"/>
                    </a:lnTo>
                    <a:lnTo>
                      <a:pt x="2397" y="715"/>
                    </a:lnTo>
                    <a:lnTo>
                      <a:pt x="2373" y="637"/>
                    </a:lnTo>
                    <a:lnTo>
                      <a:pt x="2306" y="622"/>
                    </a:lnTo>
                    <a:lnTo>
                      <a:pt x="2255" y="601"/>
                    </a:lnTo>
                    <a:lnTo>
                      <a:pt x="2294" y="534"/>
                    </a:lnTo>
                    <a:lnTo>
                      <a:pt x="2373" y="496"/>
                    </a:lnTo>
                    <a:lnTo>
                      <a:pt x="2464" y="519"/>
                    </a:lnTo>
                    <a:lnTo>
                      <a:pt x="2532" y="529"/>
                    </a:lnTo>
                    <a:lnTo>
                      <a:pt x="2532" y="481"/>
                    </a:lnTo>
                    <a:lnTo>
                      <a:pt x="2581" y="451"/>
                    </a:lnTo>
                    <a:lnTo>
                      <a:pt x="2656" y="451"/>
                    </a:lnTo>
                    <a:lnTo>
                      <a:pt x="2613" y="511"/>
                    </a:lnTo>
                    <a:lnTo>
                      <a:pt x="2568" y="555"/>
                    </a:lnTo>
                    <a:lnTo>
                      <a:pt x="2595" y="683"/>
                    </a:lnTo>
                    <a:lnTo>
                      <a:pt x="2631" y="719"/>
                    </a:lnTo>
                    <a:lnTo>
                      <a:pt x="2693" y="622"/>
                    </a:lnTo>
                    <a:lnTo>
                      <a:pt x="2699" y="543"/>
                    </a:lnTo>
                    <a:lnTo>
                      <a:pt x="2656" y="534"/>
                    </a:lnTo>
                    <a:lnTo>
                      <a:pt x="2662" y="496"/>
                    </a:lnTo>
                    <a:lnTo>
                      <a:pt x="2721" y="505"/>
                    </a:lnTo>
                    <a:lnTo>
                      <a:pt x="2813" y="460"/>
                    </a:lnTo>
                    <a:lnTo>
                      <a:pt x="2893" y="446"/>
                    </a:lnTo>
                    <a:lnTo>
                      <a:pt x="2893" y="405"/>
                    </a:lnTo>
                    <a:lnTo>
                      <a:pt x="2851" y="367"/>
                    </a:lnTo>
                    <a:lnTo>
                      <a:pt x="2897" y="367"/>
                    </a:lnTo>
                    <a:lnTo>
                      <a:pt x="2960" y="391"/>
                    </a:lnTo>
                    <a:lnTo>
                      <a:pt x="3009" y="391"/>
                    </a:lnTo>
                    <a:lnTo>
                      <a:pt x="2977" y="367"/>
                    </a:lnTo>
                    <a:lnTo>
                      <a:pt x="3014" y="353"/>
                    </a:lnTo>
                    <a:lnTo>
                      <a:pt x="3014" y="32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8" name="Freeform 45"/>
              <p:cNvSpPr>
                <a:spLocks/>
              </p:cNvSpPr>
              <p:nvPr/>
            </p:nvSpPr>
            <p:spPr bwMode="auto">
              <a:xfrm>
                <a:off x="4944" y="1982"/>
                <a:ext cx="98" cy="244"/>
              </a:xfrm>
              <a:custGeom>
                <a:avLst/>
                <a:gdLst>
                  <a:gd name="T0" fmla="*/ 0 w 98"/>
                  <a:gd name="T1" fmla="*/ 0 h 244"/>
                  <a:gd name="T2" fmla="*/ 15 w 98"/>
                  <a:gd name="T3" fmla="*/ 92 h 244"/>
                  <a:gd name="T4" fmla="*/ 23 w 98"/>
                  <a:gd name="T5" fmla="*/ 244 h 244"/>
                  <a:gd name="T6" fmla="*/ 66 w 98"/>
                  <a:gd name="T7" fmla="*/ 206 h 244"/>
                  <a:gd name="T8" fmla="*/ 37 w 98"/>
                  <a:gd name="T9" fmla="*/ 137 h 244"/>
                  <a:gd name="T10" fmla="*/ 54 w 98"/>
                  <a:gd name="T11" fmla="*/ 114 h 244"/>
                  <a:gd name="T12" fmla="*/ 81 w 98"/>
                  <a:gd name="T13" fmla="*/ 146 h 244"/>
                  <a:gd name="T14" fmla="*/ 98 w 98"/>
                  <a:gd name="T15" fmla="*/ 130 h 244"/>
                  <a:gd name="T16" fmla="*/ 60 w 98"/>
                  <a:gd name="T17" fmla="*/ 100 h 244"/>
                  <a:gd name="T18" fmla="*/ 42 w 98"/>
                  <a:gd name="T19" fmla="*/ 85 h 244"/>
                  <a:gd name="T20" fmla="*/ 0 w 98"/>
                  <a:gd name="T21" fmla="*/ 0 h 24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8"/>
                  <a:gd name="T34" fmla="*/ 0 h 244"/>
                  <a:gd name="T35" fmla="*/ 98 w 98"/>
                  <a:gd name="T36" fmla="*/ 244 h 24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8" h="244">
                    <a:moveTo>
                      <a:pt x="0" y="0"/>
                    </a:moveTo>
                    <a:lnTo>
                      <a:pt x="15" y="92"/>
                    </a:lnTo>
                    <a:lnTo>
                      <a:pt x="23" y="244"/>
                    </a:lnTo>
                    <a:lnTo>
                      <a:pt x="66" y="206"/>
                    </a:lnTo>
                    <a:lnTo>
                      <a:pt x="37" y="137"/>
                    </a:lnTo>
                    <a:lnTo>
                      <a:pt x="54" y="114"/>
                    </a:lnTo>
                    <a:lnTo>
                      <a:pt x="81" y="146"/>
                    </a:lnTo>
                    <a:lnTo>
                      <a:pt x="98" y="130"/>
                    </a:lnTo>
                    <a:lnTo>
                      <a:pt x="60" y="100"/>
                    </a:lnTo>
                    <a:lnTo>
                      <a:pt x="42" y="8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9" name="Freeform 46"/>
              <p:cNvSpPr>
                <a:spLocks/>
              </p:cNvSpPr>
              <p:nvPr/>
            </p:nvSpPr>
            <p:spPr bwMode="auto">
              <a:xfrm>
                <a:off x="4827" y="2248"/>
                <a:ext cx="183" cy="165"/>
              </a:xfrm>
              <a:custGeom>
                <a:avLst/>
                <a:gdLst>
                  <a:gd name="T0" fmla="*/ 127 w 183"/>
                  <a:gd name="T1" fmla="*/ 0 h 165"/>
                  <a:gd name="T2" fmla="*/ 132 w 183"/>
                  <a:gd name="T3" fmla="*/ 62 h 165"/>
                  <a:gd name="T4" fmla="*/ 91 w 183"/>
                  <a:gd name="T5" fmla="*/ 113 h 165"/>
                  <a:gd name="T6" fmla="*/ 19 w 183"/>
                  <a:gd name="T7" fmla="*/ 127 h 165"/>
                  <a:gd name="T8" fmla="*/ 0 w 183"/>
                  <a:gd name="T9" fmla="*/ 151 h 165"/>
                  <a:gd name="T10" fmla="*/ 91 w 183"/>
                  <a:gd name="T11" fmla="*/ 141 h 165"/>
                  <a:gd name="T12" fmla="*/ 110 w 183"/>
                  <a:gd name="T13" fmla="*/ 165 h 165"/>
                  <a:gd name="T14" fmla="*/ 183 w 183"/>
                  <a:gd name="T15" fmla="*/ 107 h 165"/>
                  <a:gd name="T16" fmla="*/ 171 w 183"/>
                  <a:gd name="T17" fmla="*/ 62 h 165"/>
                  <a:gd name="T18" fmla="*/ 146 w 183"/>
                  <a:gd name="T19" fmla="*/ 0 h 165"/>
                  <a:gd name="T20" fmla="*/ 127 w 183"/>
                  <a:gd name="T21" fmla="*/ 0 h 1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83"/>
                  <a:gd name="T34" fmla="*/ 0 h 165"/>
                  <a:gd name="T35" fmla="*/ 183 w 183"/>
                  <a:gd name="T36" fmla="*/ 165 h 16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83" h="165">
                    <a:moveTo>
                      <a:pt x="127" y="0"/>
                    </a:moveTo>
                    <a:lnTo>
                      <a:pt x="132" y="62"/>
                    </a:lnTo>
                    <a:lnTo>
                      <a:pt x="91" y="113"/>
                    </a:lnTo>
                    <a:lnTo>
                      <a:pt x="19" y="127"/>
                    </a:lnTo>
                    <a:lnTo>
                      <a:pt x="0" y="151"/>
                    </a:lnTo>
                    <a:lnTo>
                      <a:pt x="91" y="141"/>
                    </a:lnTo>
                    <a:lnTo>
                      <a:pt x="110" y="165"/>
                    </a:lnTo>
                    <a:lnTo>
                      <a:pt x="183" y="107"/>
                    </a:lnTo>
                    <a:lnTo>
                      <a:pt x="171" y="62"/>
                    </a:lnTo>
                    <a:lnTo>
                      <a:pt x="146" y="0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0" name="Freeform 47"/>
              <p:cNvSpPr>
                <a:spLocks/>
              </p:cNvSpPr>
              <p:nvPr/>
            </p:nvSpPr>
            <p:spPr bwMode="auto">
              <a:xfrm>
                <a:off x="4991" y="2202"/>
                <a:ext cx="74" cy="69"/>
              </a:xfrm>
              <a:custGeom>
                <a:avLst/>
                <a:gdLst>
                  <a:gd name="T0" fmla="*/ 0 w 74"/>
                  <a:gd name="T1" fmla="*/ 15 h 69"/>
                  <a:gd name="T2" fmla="*/ 57 w 74"/>
                  <a:gd name="T3" fmla="*/ 0 h 69"/>
                  <a:gd name="T4" fmla="*/ 74 w 74"/>
                  <a:gd name="T5" fmla="*/ 15 h 69"/>
                  <a:gd name="T6" fmla="*/ 26 w 74"/>
                  <a:gd name="T7" fmla="*/ 69 h 69"/>
                  <a:gd name="T8" fmla="*/ 7 w 74"/>
                  <a:gd name="T9" fmla="*/ 37 h 69"/>
                  <a:gd name="T10" fmla="*/ 0 w 74"/>
                  <a:gd name="T11" fmla="*/ 15 h 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4"/>
                  <a:gd name="T19" fmla="*/ 0 h 69"/>
                  <a:gd name="T20" fmla="*/ 74 w 74"/>
                  <a:gd name="T21" fmla="*/ 69 h 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4" h="69">
                    <a:moveTo>
                      <a:pt x="0" y="15"/>
                    </a:moveTo>
                    <a:lnTo>
                      <a:pt x="57" y="0"/>
                    </a:lnTo>
                    <a:lnTo>
                      <a:pt x="74" y="15"/>
                    </a:lnTo>
                    <a:lnTo>
                      <a:pt x="26" y="69"/>
                    </a:lnTo>
                    <a:lnTo>
                      <a:pt x="7" y="37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1" name="Freeform 48"/>
              <p:cNvSpPr>
                <a:spLocks/>
              </p:cNvSpPr>
              <p:nvPr/>
            </p:nvSpPr>
            <p:spPr bwMode="auto">
              <a:xfrm>
                <a:off x="4705" y="2570"/>
                <a:ext cx="50" cy="78"/>
              </a:xfrm>
              <a:custGeom>
                <a:avLst/>
                <a:gdLst>
                  <a:gd name="T0" fmla="*/ 50 w 50"/>
                  <a:gd name="T1" fmla="*/ 0 h 78"/>
                  <a:gd name="T2" fmla="*/ 13 w 50"/>
                  <a:gd name="T3" fmla="*/ 0 h 78"/>
                  <a:gd name="T4" fmla="*/ 0 w 50"/>
                  <a:gd name="T5" fmla="*/ 54 h 78"/>
                  <a:gd name="T6" fmla="*/ 7 w 50"/>
                  <a:gd name="T7" fmla="*/ 78 h 78"/>
                  <a:gd name="T8" fmla="*/ 37 w 50"/>
                  <a:gd name="T9" fmla="*/ 46 h 78"/>
                  <a:gd name="T10" fmla="*/ 50 w 50"/>
                  <a:gd name="T11" fmla="*/ 0 h 7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0"/>
                  <a:gd name="T19" fmla="*/ 0 h 78"/>
                  <a:gd name="T20" fmla="*/ 50 w 50"/>
                  <a:gd name="T21" fmla="*/ 78 h 7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0" h="78">
                    <a:moveTo>
                      <a:pt x="50" y="0"/>
                    </a:moveTo>
                    <a:lnTo>
                      <a:pt x="13" y="0"/>
                    </a:lnTo>
                    <a:lnTo>
                      <a:pt x="0" y="54"/>
                    </a:lnTo>
                    <a:lnTo>
                      <a:pt x="7" y="78"/>
                    </a:lnTo>
                    <a:lnTo>
                      <a:pt x="37" y="46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2" name="Freeform 49"/>
              <p:cNvSpPr>
                <a:spLocks/>
              </p:cNvSpPr>
              <p:nvPr/>
            </p:nvSpPr>
            <p:spPr bwMode="auto">
              <a:xfrm>
                <a:off x="4694" y="2700"/>
                <a:ext cx="81" cy="148"/>
              </a:xfrm>
              <a:custGeom>
                <a:avLst/>
                <a:gdLst>
                  <a:gd name="T0" fmla="*/ 6 w 81"/>
                  <a:gd name="T1" fmla="*/ 0 h 148"/>
                  <a:gd name="T2" fmla="*/ 37 w 81"/>
                  <a:gd name="T3" fmla="*/ 14 h 148"/>
                  <a:gd name="T4" fmla="*/ 37 w 81"/>
                  <a:gd name="T5" fmla="*/ 67 h 148"/>
                  <a:gd name="T6" fmla="*/ 81 w 81"/>
                  <a:gd name="T7" fmla="*/ 103 h 148"/>
                  <a:gd name="T8" fmla="*/ 73 w 81"/>
                  <a:gd name="T9" fmla="*/ 148 h 148"/>
                  <a:gd name="T10" fmla="*/ 48 w 81"/>
                  <a:gd name="T11" fmla="*/ 112 h 148"/>
                  <a:gd name="T12" fmla="*/ 0 w 81"/>
                  <a:gd name="T13" fmla="*/ 83 h 148"/>
                  <a:gd name="T14" fmla="*/ 6 w 81"/>
                  <a:gd name="T15" fmla="*/ 0 h 14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81"/>
                  <a:gd name="T25" fmla="*/ 0 h 148"/>
                  <a:gd name="T26" fmla="*/ 81 w 81"/>
                  <a:gd name="T27" fmla="*/ 148 h 14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81" h="148">
                    <a:moveTo>
                      <a:pt x="6" y="0"/>
                    </a:moveTo>
                    <a:lnTo>
                      <a:pt x="37" y="14"/>
                    </a:lnTo>
                    <a:lnTo>
                      <a:pt x="37" y="67"/>
                    </a:lnTo>
                    <a:lnTo>
                      <a:pt x="81" y="103"/>
                    </a:lnTo>
                    <a:lnTo>
                      <a:pt x="73" y="148"/>
                    </a:lnTo>
                    <a:lnTo>
                      <a:pt x="48" y="112"/>
                    </a:lnTo>
                    <a:lnTo>
                      <a:pt x="0" y="8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3" name="Freeform 50"/>
              <p:cNvSpPr>
                <a:spLocks/>
              </p:cNvSpPr>
              <p:nvPr/>
            </p:nvSpPr>
            <p:spPr bwMode="auto">
              <a:xfrm>
                <a:off x="4514" y="2909"/>
                <a:ext cx="168" cy="203"/>
              </a:xfrm>
              <a:custGeom>
                <a:avLst/>
                <a:gdLst>
                  <a:gd name="T0" fmla="*/ 154 w 168"/>
                  <a:gd name="T1" fmla="*/ 23 h 203"/>
                  <a:gd name="T2" fmla="*/ 136 w 168"/>
                  <a:gd name="T3" fmla="*/ 0 h 203"/>
                  <a:gd name="T4" fmla="*/ 81 w 168"/>
                  <a:gd name="T5" fmla="*/ 75 h 203"/>
                  <a:gd name="T6" fmla="*/ 7 w 168"/>
                  <a:gd name="T7" fmla="*/ 99 h 203"/>
                  <a:gd name="T8" fmla="*/ 0 w 168"/>
                  <a:gd name="T9" fmla="*/ 135 h 203"/>
                  <a:gd name="T10" fmla="*/ 44 w 168"/>
                  <a:gd name="T11" fmla="*/ 197 h 203"/>
                  <a:gd name="T12" fmla="*/ 112 w 168"/>
                  <a:gd name="T13" fmla="*/ 203 h 203"/>
                  <a:gd name="T14" fmla="*/ 136 w 168"/>
                  <a:gd name="T15" fmla="*/ 151 h 203"/>
                  <a:gd name="T16" fmla="*/ 168 w 168"/>
                  <a:gd name="T17" fmla="*/ 129 h 203"/>
                  <a:gd name="T18" fmla="*/ 154 w 168"/>
                  <a:gd name="T19" fmla="*/ 83 h 203"/>
                  <a:gd name="T20" fmla="*/ 168 w 168"/>
                  <a:gd name="T21" fmla="*/ 52 h 203"/>
                  <a:gd name="T22" fmla="*/ 154 w 168"/>
                  <a:gd name="T23" fmla="*/ 23 h 20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68"/>
                  <a:gd name="T37" fmla="*/ 0 h 203"/>
                  <a:gd name="T38" fmla="*/ 168 w 168"/>
                  <a:gd name="T39" fmla="*/ 203 h 20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68" h="203">
                    <a:moveTo>
                      <a:pt x="154" y="23"/>
                    </a:moveTo>
                    <a:lnTo>
                      <a:pt x="136" y="0"/>
                    </a:lnTo>
                    <a:lnTo>
                      <a:pt x="81" y="75"/>
                    </a:lnTo>
                    <a:lnTo>
                      <a:pt x="7" y="99"/>
                    </a:lnTo>
                    <a:lnTo>
                      <a:pt x="0" y="135"/>
                    </a:lnTo>
                    <a:lnTo>
                      <a:pt x="44" y="197"/>
                    </a:lnTo>
                    <a:lnTo>
                      <a:pt x="112" y="203"/>
                    </a:lnTo>
                    <a:lnTo>
                      <a:pt x="136" y="151"/>
                    </a:lnTo>
                    <a:lnTo>
                      <a:pt x="168" y="129"/>
                    </a:lnTo>
                    <a:lnTo>
                      <a:pt x="154" y="83"/>
                    </a:lnTo>
                    <a:lnTo>
                      <a:pt x="168" y="52"/>
                    </a:lnTo>
                    <a:lnTo>
                      <a:pt x="154" y="2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4" name="Freeform 51"/>
              <p:cNvSpPr>
                <a:spLocks/>
              </p:cNvSpPr>
              <p:nvPr/>
            </p:nvSpPr>
            <p:spPr bwMode="auto">
              <a:xfrm>
                <a:off x="4682" y="3008"/>
                <a:ext cx="113" cy="164"/>
              </a:xfrm>
              <a:custGeom>
                <a:avLst/>
                <a:gdLst>
                  <a:gd name="T0" fmla="*/ 113 w 113"/>
                  <a:gd name="T1" fmla="*/ 0 h 164"/>
                  <a:gd name="T2" fmla="*/ 93 w 113"/>
                  <a:gd name="T3" fmla="*/ 13 h 164"/>
                  <a:gd name="T4" fmla="*/ 30 w 113"/>
                  <a:gd name="T5" fmla="*/ 21 h 164"/>
                  <a:gd name="T6" fmla="*/ 0 w 113"/>
                  <a:gd name="T7" fmla="*/ 66 h 164"/>
                  <a:gd name="T8" fmla="*/ 0 w 113"/>
                  <a:gd name="T9" fmla="*/ 113 h 164"/>
                  <a:gd name="T10" fmla="*/ 0 w 113"/>
                  <a:gd name="T11" fmla="*/ 164 h 164"/>
                  <a:gd name="T12" fmla="*/ 44 w 113"/>
                  <a:gd name="T13" fmla="*/ 104 h 164"/>
                  <a:gd name="T14" fmla="*/ 66 w 113"/>
                  <a:gd name="T15" fmla="*/ 128 h 164"/>
                  <a:gd name="T16" fmla="*/ 80 w 113"/>
                  <a:gd name="T17" fmla="*/ 98 h 164"/>
                  <a:gd name="T18" fmla="*/ 60 w 113"/>
                  <a:gd name="T19" fmla="*/ 75 h 164"/>
                  <a:gd name="T20" fmla="*/ 80 w 113"/>
                  <a:gd name="T21" fmla="*/ 45 h 164"/>
                  <a:gd name="T22" fmla="*/ 49 w 113"/>
                  <a:gd name="T23" fmla="*/ 36 h 164"/>
                  <a:gd name="T24" fmla="*/ 101 w 113"/>
                  <a:gd name="T25" fmla="*/ 30 h 164"/>
                  <a:gd name="T26" fmla="*/ 113 w 113"/>
                  <a:gd name="T27" fmla="*/ 0 h 16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3"/>
                  <a:gd name="T43" fmla="*/ 0 h 164"/>
                  <a:gd name="T44" fmla="*/ 113 w 113"/>
                  <a:gd name="T45" fmla="*/ 164 h 16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3" h="164">
                    <a:moveTo>
                      <a:pt x="113" y="0"/>
                    </a:moveTo>
                    <a:lnTo>
                      <a:pt x="93" y="13"/>
                    </a:lnTo>
                    <a:lnTo>
                      <a:pt x="30" y="21"/>
                    </a:lnTo>
                    <a:lnTo>
                      <a:pt x="0" y="66"/>
                    </a:lnTo>
                    <a:lnTo>
                      <a:pt x="0" y="113"/>
                    </a:lnTo>
                    <a:lnTo>
                      <a:pt x="0" y="164"/>
                    </a:lnTo>
                    <a:lnTo>
                      <a:pt x="44" y="104"/>
                    </a:lnTo>
                    <a:lnTo>
                      <a:pt x="66" y="128"/>
                    </a:lnTo>
                    <a:lnTo>
                      <a:pt x="80" y="98"/>
                    </a:lnTo>
                    <a:lnTo>
                      <a:pt x="60" y="75"/>
                    </a:lnTo>
                    <a:lnTo>
                      <a:pt x="80" y="45"/>
                    </a:lnTo>
                    <a:lnTo>
                      <a:pt x="49" y="36"/>
                    </a:lnTo>
                    <a:lnTo>
                      <a:pt x="101" y="30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5" name="Freeform 52"/>
              <p:cNvSpPr>
                <a:spLocks/>
              </p:cNvSpPr>
              <p:nvPr/>
            </p:nvSpPr>
            <p:spPr bwMode="auto">
              <a:xfrm>
                <a:off x="4731" y="2857"/>
                <a:ext cx="96" cy="90"/>
              </a:xfrm>
              <a:custGeom>
                <a:avLst/>
                <a:gdLst>
                  <a:gd name="T0" fmla="*/ 64 w 96"/>
                  <a:gd name="T1" fmla="*/ 0 h 90"/>
                  <a:gd name="T2" fmla="*/ 46 w 96"/>
                  <a:gd name="T3" fmla="*/ 28 h 90"/>
                  <a:gd name="T4" fmla="*/ 11 w 96"/>
                  <a:gd name="T5" fmla="*/ 38 h 90"/>
                  <a:gd name="T6" fmla="*/ 0 w 96"/>
                  <a:gd name="T7" fmla="*/ 67 h 90"/>
                  <a:gd name="T8" fmla="*/ 36 w 96"/>
                  <a:gd name="T9" fmla="*/ 52 h 90"/>
                  <a:gd name="T10" fmla="*/ 44 w 96"/>
                  <a:gd name="T11" fmla="*/ 90 h 90"/>
                  <a:gd name="T12" fmla="*/ 96 w 96"/>
                  <a:gd name="T13" fmla="*/ 52 h 90"/>
                  <a:gd name="T14" fmla="*/ 71 w 96"/>
                  <a:gd name="T15" fmla="*/ 38 h 90"/>
                  <a:gd name="T16" fmla="*/ 64 w 96"/>
                  <a:gd name="T17" fmla="*/ 0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6"/>
                  <a:gd name="T28" fmla="*/ 0 h 90"/>
                  <a:gd name="T29" fmla="*/ 96 w 96"/>
                  <a:gd name="T30" fmla="*/ 90 h 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6" h="90">
                    <a:moveTo>
                      <a:pt x="64" y="0"/>
                    </a:moveTo>
                    <a:lnTo>
                      <a:pt x="46" y="28"/>
                    </a:lnTo>
                    <a:lnTo>
                      <a:pt x="11" y="38"/>
                    </a:lnTo>
                    <a:lnTo>
                      <a:pt x="0" y="67"/>
                    </a:lnTo>
                    <a:lnTo>
                      <a:pt x="36" y="52"/>
                    </a:lnTo>
                    <a:lnTo>
                      <a:pt x="44" y="90"/>
                    </a:lnTo>
                    <a:lnTo>
                      <a:pt x="96" y="52"/>
                    </a:lnTo>
                    <a:lnTo>
                      <a:pt x="71" y="38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6" name="Freeform 53"/>
              <p:cNvSpPr>
                <a:spLocks/>
              </p:cNvSpPr>
              <p:nvPr/>
            </p:nvSpPr>
            <p:spPr bwMode="auto">
              <a:xfrm>
                <a:off x="4258" y="2924"/>
                <a:ext cx="215" cy="234"/>
              </a:xfrm>
              <a:custGeom>
                <a:avLst/>
                <a:gdLst>
                  <a:gd name="T0" fmla="*/ 0 w 215"/>
                  <a:gd name="T1" fmla="*/ 0 h 234"/>
                  <a:gd name="T2" fmla="*/ 48 w 215"/>
                  <a:gd name="T3" fmla="*/ 23 h 234"/>
                  <a:gd name="T4" fmla="*/ 93 w 215"/>
                  <a:gd name="T5" fmla="*/ 91 h 234"/>
                  <a:gd name="T6" fmla="*/ 160 w 215"/>
                  <a:gd name="T7" fmla="*/ 143 h 234"/>
                  <a:gd name="T8" fmla="*/ 215 w 215"/>
                  <a:gd name="T9" fmla="*/ 174 h 234"/>
                  <a:gd name="T10" fmla="*/ 196 w 215"/>
                  <a:gd name="T11" fmla="*/ 234 h 234"/>
                  <a:gd name="T12" fmla="*/ 129 w 215"/>
                  <a:gd name="T13" fmla="*/ 212 h 234"/>
                  <a:gd name="T14" fmla="*/ 73 w 215"/>
                  <a:gd name="T15" fmla="*/ 114 h 234"/>
                  <a:gd name="T16" fmla="*/ 32 w 215"/>
                  <a:gd name="T17" fmla="*/ 46 h 234"/>
                  <a:gd name="T18" fmla="*/ 0 w 215"/>
                  <a:gd name="T19" fmla="*/ 0 h 23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15"/>
                  <a:gd name="T31" fmla="*/ 0 h 234"/>
                  <a:gd name="T32" fmla="*/ 215 w 215"/>
                  <a:gd name="T33" fmla="*/ 234 h 23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15" h="234">
                    <a:moveTo>
                      <a:pt x="0" y="0"/>
                    </a:moveTo>
                    <a:lnTo>
                      <a:pt x="48" y="23"/>
                    </a:lnTo>
                    <a:lnTo>
                      <a:pt x="93" y="91"/>
                    </a:lnTo>
                    <a:lnTo>
                      <a:pt x="160" y="143"/>
                    </a:lnTo>
                    <a:lnTo>
                      <a:pt x="215" y="174"/>
                    </a:lnTo>
                    <a:lnTo>
                      <a:pt x="196" y="234"/>
                    </a:lnTo>
                    <a:lnTo>
                      <a:pt x="129" y="212"/>
                    </a:lnTo>
                    <a:lnTo>
                      <a:pt x="73" y="114"/>
                    </a:lnTo>
                    <a:lnTo>
                      <a:pt x="32" y="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7" name="Freeform 54"/>
              <p:cNvSpPr>
                <a:spLocks/>
              </p:cNvSpPr>
              <p:nvPr/>
            </p:nvSpPr>
            <p:spPr bwMode="auto">
              <a:xfrm>
                <a:off x="4491" y="3158"/>
                <a:ext cx="318" cy="75"/>
              </a:xfrm>
              <a:custGeom>
                <a:avLst/>
                <a:gdLst>
                  <a:gd name="T0" fmla="*/ 0 w 318"/>
                  <a:gd name="T1" fmla="*/ 0 h 75"/>
                  <a:gd name="T2" fmla="*/ 79 w 318"/>
                  <a:gd name="T3" fmla="*/ 32 h 75"/>
                  <a:gd name="T4" fmla="*/ 214 w 318"/>
                  <a:gd name="T5" fmla="*/ 60 h 75"/>
                  <a:gd name="T6" fmla="*/ 318 w 318"/>
                  <a:gd name="T7" fmla="*/ 38 h 75"/>
                  <a:gd name="T8" fmla="*/ 292 w 318"/>
                  <a:gd name="T9" fmla="*/ 68 h 75"/>
                  <a:gd name="T10" fmla="*/ 135 w 318"/>
                  <a:gd name="T11" fmla="*/ 75 h 75"/>
                  <a:gd name="T12" fmla="*/ 20 w 318"/>
                  <a:gd name="T13" fmla="*/ 38 h 75"/>
                  <a:gd name="T14" fmla="*/ 0 w 318"/>
                  <a:gd name="T15" fmla="*/ 0 h 7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18"/>
                  <a:gd name="T25" fmla="*/ 0 h 75"/>
                  <a:gd name="T26" fmla="*/ 318 w 318"/>
                  <a:gd name="T27" fmla="*/ 75 h 7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18" h="75">
                    <a:moveTo>
                      <a:pt x="0" y="0"/>
                    </a:moveTo>
                    <a:lnTo>
                      <a:pt x="79" y="32"/>
                    </a:lnTo>
                    <a:lnTo>
                      <a:pt x="214" y="60"/>
                    </a:lnTo>
                    <a:lnTo>
                      <a:pt x="318" y="38"/>
                    </a:lnTo>
                    <a:lnTo>
                      <a:pt x="292" y="68"/>
                    </a:lnTo>
                    <a:lnTo>
                      <a:pt x="135" y="75"/>
                    </a:lnTo>
                    <a:lnTo>
                      <a:pt x="20" y="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8" name="Freeform 55"/>
              <p:cNvSpPr>
                <a:spLocks/>
              </p:cNvSpPr>
              <p:nvPr/>
            </p:nvSpPr>
            <p:spPr bwMode="auto">
              <a:xfrm>
                <a:off x="4856" y="3060"/>
                <a:ext cx="552" cy="207"/>
              </a:xfrm>
              <a:custGeom>
                <a:avLst/>
                <a:gdLst>
                  <a:gd name="T0" fmla="*/ 98 w 552"/>
                  <a:gd name="T1" fmla="*/ 38 h 207"/>
                  <a:gd name="T2" fmla="*/ 67 w 552"/>
                  <a:gd name="T3" fmla="*/ 0 h 207"/>
                  <a:gd name="T4" fmla="*/ 0 w 552"/>
                  <a:gd name="T5" fmla="*/ 0 h 207"/>
                  <a:gd name="T6" fmla="*/ 81 w 552"/>
                  <a:gd name="T7" fmla="*/ 46 h 207"/>
                  <a:gd name="T8" fmla="*/ 32 w 552"/>
                  <a:gd name="T9" fmla="*/ 52 h 207"/>
                  <a:gd name="T10" fmla="*/ 37 w 552"/>
                  <a:gd name="T11" fmla="*/ 76 h 207"/>
                  <a:gd name="T12" fmla="*/ 142 w 552"/>
                  <a:gd name="T13" fmla="*/ 98 h 207"/>
                  <a:gd name="T14" fmla="*/ 125 w 552"/>
                  <a:gd name="T15" fmla="*/ 149 h 207"/>
                  <a:gd name="T16" fmla="*/ 209 w 552"/>
                  <a:gd name="T17" fmla="*/ 166 h 207"/>
                  <a:gd name="T18" fmla="*/ 243 w 552"/>
                  <a:gd name="T19" fmla="*/ 149 h 207"/>
                  <a:gd name="T20" fmla="*/ 304 w 552"/>
                  <a:gd name="T21" fmla="*/ 201 h 207"/>
                  <a:gd name="T22" fmla="*/ 399 w 552"/>
                  <a:gd name="T23" fmla="*/ 201 h 207"/>
                  <a:gd name="T24" fmla="*/ 417 w 552"/>
                  <a:gd name="T25" fmla="*/ 166 h 207"/>
                  <a:gd name="T26" fmla="*/ 535 w 552"/>
                  <a:gd name="T27" fmla="*/ 207 h 207"/>
                  <a:gd name="T28" fmla="*/ 552 w 552"/>
                  <a:gd name="T29" fmla="*/ 173 h 207"/>
                  <a:gd name="T30" fmla="*/ 461 w 552"/>
                  <a:gd name="T31" fmla="*/ 158 h 207"/>
                  <a:gd name="T32" fmla="*/ 389 w 552"/>
                  <a:gd name="T33" fmla="*/ 83 h 207"/>
                  <a:gd name="T34" fmla="*/ 322 w 552"/>
                  <a:gd name="T35" fmla="*/ 106 h 207"/>
                  <a:gd name="T36" fmla="*/ 209 w 552"/>
                  <a:gd name="T37" fmla="*/ 76 h 207"/>
                  <a:gd name="T38" fmla="*/ 135 w 552"/>
                  <a:gd name="T39" fmla="*/ 23 h 207"/>
                  <a:gd name="T40" fmla="*/ 98 w 552"/>
                  <a:gd name="T41" fmla="*/ 38 h 2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52"/>
                  <a:gd name="T64" fmla="*/ 0 h 207"/>
                  <a:gd name="T65" fmla="*/ 552 w 552"/>
                  <a:gd name="T66" fmla="*/ 207 h 20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52" h="207">
                    <a:moveTo>
                      <a:pt x="98" y="38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81" y="46"/>
                    </a:lnTo>
                    <a:lnTo>
                      <a:pt x="32" y="52"/>
                    </a:lnTo>
                    <a:lnTo>
                      <a:pt x="37" y="76"/>
                    </a:lnTo>
                    <a:lnTo>
                      <a:pt x="142" y="98"/>
                    </a:lnTo>
                    <a:lnTo>
                      <a:pt x="125" y="149"/>
                    </a:lnTo>
                    <a:lnTo>
                      <a:pt x="209" y="166"/>
                    </a:lnTo>
                    <a:lnTo>
                      <a:pt x="243" y="149"/>
                    </a:lnTo>
                    <a:lnTo>
                      <a:pt x="304" y="201"/>
                    </a:lnTo>
                    <a:lnTo>
                      <a:pt x="399" y="201"/>
                    </a:lnTo>
                    <a:lnTo>
                      <a:pt x="417" y="166"/>
                    </a:lnTo>
                    <a:lnTo>
                      <a:pt x="535" y="207"/>
                    </a:lnTo>
                    <a:lnTo>
                      <a:pt x="552" y="173"/>
                    </a:lnTo>
                    <a:lnTo>
                      <a:pt x="461" y="158"/>
                    </a:lnTo>
                    <a:lnTo>
                      <a:pt x="389" y="83"/>
                    </a:lnTo>
                    <a:lnTo>
                      <a:pt x="322" y="106"/>
                    </a:lnTo>
                    <a:lnTo>
                      <a:pt x="209" y="76"/>
                    </a:lnTo>
                    <a:lnTo>
                      <a:pt x="135" y="23"/>
                    </a:lnTo>
                    <a:lnTo>
                      <a:pt x="98" y="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9" name="Freeform 56"/>
              <p:cNvSpPr>
                <a:spLocks/>
              </p:cNvSpPr>
              <p:nvPr/>
            </p:nvSpPr>
            <p:spPr bwMode="auto">
              <a:xfrm>
                <a:off x="5323" y="1502"/>
                <a:ext cx="85" cy="39"/>
              </a:xfrm>
              <a:custGeom>
                <a:avLst/>
                <a:gdLst>
                  <a:gd name="T0" fmla="*/ 18 w 85"/>
                  <a:gd name="T1" fmla="*/ 0 h 39"/>
                  <a:gd name="T2" fmla="*/ 0 w 85"/>
                  <a:gd name="T3" fmla="*/ 16 h 39"/>
                  <a:gd name="T4" fmla="*/ 18 w 85"/>
                  <a:gd name="T5" fmla="*/ 39 h 39"/>
                  <a:gd name="T6" fmla="*/ 85 w 85"/>
                  <a:gd name="T7" fmla="*/ 16 h 39"/>
                  <a:gd name="T8" fmla="*/ 18 w 85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5"/>
                  <a:gd name="T16" fmla="*/ 0 h 39"/>
                  <a:gd name="T17" fmla="*/ 85 w 85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5" h="39">
                    <a:moveTo>
                      <a:pt x="18" y="0"/>
                    </a:moveTo>
                    <a:lnTo>
                      <a:pt x="0" y="16"/>
                    </a:lnTo>
                    <a:lnTo>
                      <a:pt x="18" y="39"/>
                    </a:lnTo>
                    <a:lnTo>
                      <a:pt x="85" y="1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0" name="Freeform 57"/>
              <p:cNvSpPr>
                <a:spLocks/>
              </p:cNvSpPr>
              <p:nvPr/>
            </p:nvSpPr>
            <p:spPr bwMode="auto">
              <a:xfrm>
                <a:off x="4682" y="1353"/>
                <a:ext cx="225" cy="54"/>
              </a:xfrm>
              <a:custGeom>
                <a:avLst/>
                <a:gdLst>
                  <a:gd name="T0" fmla="*/ 225 w 225"/>
                  <a:gd name="T1" fmla="*/ 54 h 54"/>
                  <a:gd name="T2" fmla="*/ 211 w 225"/>
                  <a:gd name="T3" fmla="*/ 32 h 54"/>
                  <a:gd name="T4" fmla="*/ 80 w 225"/>
                  <a:gd name="T5" fmla="*/ 9 h 54"/>
                  <a:gd name="T6" fmla="*/ 56 w 225"/>
                  <a:gd name="T7" fmla="*/ 24 h 54"/>
                  <a:gd name="T8" fmla="*/ 5 w 225"/>
                  <a:gd name="T9" fmla="*/ 0 h 54"/>
                  <a:gd name="T10" fmla="*/ 0 w 225"/>
                  <a:gd name="T11" fmla="*/ 38 h 54"/>
                  <a:gd name="T12" fmla="*/ 85 w 225"/>
                  <a:gd name="T13" fmla="*/ 54 h 54"/>
                  <a:gd name="T14" fmla="*/ 120 w 225"/>
                  <a:gd name="T15" fmla="*/ 38 h 54"/>
                  <a:gd name="T16" fmla="*/ 225 w 225"/>
                  <a:gd name="T17" fmla="*/ 54 h 5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25"/>
                  <a:gd name="T28" fmla="*/ 0 h 54"/>
                  <a:gd name="T29" fmla="*/ 225 w 225"/>
                  <a:gd name="T30" fmla="*/ 54 h 5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25" h="54">
                    <a:moveTo>
                      <a:pt x="225" y="54"/>
                    </a:moveTo>
                    <a:lnTo>
                      <a:pt x="211" y="32"/>
                    </a:lnTo>
                    <a:lnTo>
                      <a:pt x="80" y="9"/>
                    </a:lnTo>
                    <a:lnTo>
                      <a:pt x="56" y="24"/>
                    </a:lnTo>
                    <a:lnTo>
                      <a:pt x="5" y="0"/>
                    </a:lnTo>
                    <a:lnTo>
                      <a:pt x="0" y="38"/>
                    </a:lnTo>
                    <a:lnTo>
                      <a:pt x="85" y="54"/>
                    </a:lnTo>
                    <a:lnTo>
                      <a:pt x="120" y="38"/>
                    </a:lnTo>
                    <a:lnTo>
                      <a:pt x="225" y="5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1" name="Freeform 58"/>
              <p:cNvSpPr>
                <a:spLocks/>
              </p:cNvSpPr>
              <p:nvPr/>
            </p:nvSpPr>
            <p:spPr bwMode="auto">
              <a:xfrm>
                <a:off x="4656" y="2803"/>
                <a:ext cx="38" cy="82"/>
              </a:xfrm>
              <a:custGeom>
                <a:avLst/>
                <a:gdLst>
                  <a:gd name="T0" fmla="*/ 26 w 38"/>
                  <a:gd name="T1" fmla="*/ 0 h 82"/>
                  <a:gd name="T2" fmla="*/ 0 w 38"/>
                  <a:gd name="T3" fmla="*/ 82 h 82"/>
                  <a:gd name="T4" fmla="*/ 38 w 38"/>
                  <a:gd name="T5" fmla="*/ 22 h 82"/>
                  <a:gd name="T6" fmla="*/ 26 w 38"/>
                  <a:gd name="T7" fmla="*/ 0 h 8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8"/>
                  <a:gd name="T13" fmla="*/ 0 h 82"/>
                  <a:gd name="T14" fmla="*/ 38 w 38"/>
                  <a:gd name="T15" fmla="*/ 82 h 8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8" h="82">
                    <a:moveTo>
                      <a:pt x="26" y="0"/>
                    </a:moveTo>
                    <a:lnTo>
                      <a:pt x="0" y="82"/>
                    </a:lnTo>
                    <a:lnTo>
                      <a:pt x="38" y="22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2" name="Freeform 59"/>
              <p:cNvSpPr>
                <a:spLocks/>
              </p:cNvSpPr>
              <p:nvPr/>
            </p:nvSpPr>
            <p:spPr bwMode="auto">
              <a:xfrm>
                <a:off x="4253" y="2803"/>
                <a:ext cx="18" cy="92"/>
              </a:xfrm>
              <a:custGeom>
                <a:avLst/>
                <a:gdLst>
                  <a:gd name="T0" fmla="*/ 0 w 18"/>
                  <a:gd name="T1" fmla="*/ 0 h 92"/>
                  <a:gd name="T2" fmla="*/ 18 w 18"/>
                  <a:gd name="T3" fmla="*/ 14 h 92"/>
                  <a:gd name="T4" fmla="*/ 0 w 18"/>
                  <a:gd name="T5" fmla="*/ 92 h 92"/>
                  <a:gd name="T6" fmla="*/ 0 w 18"/>
                  <a:gd name="T7" fmla="*/ 0 h 9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92"/>
                  <a:gd name="T14" fmla="*/ 18 w 18"/>
                  <a:gd name="T15" fmla="*/ 92 h 9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92">
                    <a:moveTo>
                      <a:pt x="0" y="0"/>
                    </a:moveTo>
                    <a:lnTo>
                      <a:pt x="18" y="14"/>
                    </a:lnTo>
                    <a:lnTo>
                      <a:pt x="0" y="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3" name="Freeform 60"/>
              <p:cNvSpPr>
                <a:spLocks/>
              </p:cNvSpPr>
              <p:nvPr/>
            </p:nvSpPr>
            <p:spPr bwMode="auto">
              <a:xfrm>
                <a:off x="5072" y="2074"/>
                <a:ext cx="93" cy="105"/>
              </a:xfrm>
              <a:custGeom>
                <a:avLst/>
                <a:gdLst>
                  <a:gd name="T0" fmla="*/ 93 w 93"/>
                  <a:gd name="T1" fmla="*/ 0 h 105"/>
                  <a:gd name="T2" fmla="*/ 76 w 93"/>
                  <a:gd name="T3" fmla="*/ 45 h 105"/>
                  <a:gd name="T4" fmla="*/ 0 w 93"/>
                  <a:gd name="T5" fmla="*/ 105 h 105"/>
                  <a:gd name="T6" fmla="*/ 88 w 93"/>
                  <a:gd name="T7" fmla="*/ 45 h 105"/>
                  <a:gd name="T8" fmla="*/ 93 w 93"/>
                  <a:gd name="T9" fmla="*/ 0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05"/>
                  <a:gd name="T17" fmla="*/ 93 w 93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05">
                    <a:moveTo>
                      <a:pt x="93" y="0"/>
                    </a:moveTo>
                    <a:lnTo>
                      <a:pt x="76" y="45"/>
                    </a:lnTo>
                    <a:lnTo>
                      <a:pt x="0" y="105"/>
                    </a:lnTo>
                    <a:lnTo>
                      <a:pt x="88" y="45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4" name="Freeform 61"/>
              <p:cNvSpPr>
                <a:spLocks/>
              </p:cNvSpPr>
              <p:nvPr/>
            </p:nvSpPr>
            <p:spPr bwMode="auto">
              <a:xfrm>
                <a:off x="4834" y="2413"/>
                <a:ext cx="54" cy="67"/>
              </a:xfrm>
              <a:custGeom>
                <a:avLst/>
                <a:gdLst>
                  <a:gd name="T0" fmla="*/ 0 w 54"/>
                  <a:gd name="T1" fmla="*/ 8 h 67"/>
                  <a:gd name="T2" fmla="*/ 54 w 54"/>
                  <a:gd name="T3" fmla="*/ 0 h 67"/>
                  <a:gd name="T4" fmla="*/ 54 w 54"/>
                  <a:gd name="T5" fmla="*/ 67 h 67"/>
                  <a:gd name="T6" fmla="*/ 16 w 54"/>
                  <a:gd name="T7" fmla="*/ 59 h 67"/>
                  <a:gd name="T8" fmla="*/ 0 w 54"/>
                  <a:gd name="T9" fmla="*/ 8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67"/>
                  <a:gd name="T17" fmla="*/ 54 w 54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67">
                    <a:moveTo>
                      <a:pt x="0" y="8"/>
                    </a:moveTo>
                    <a:lnTo>
                      <a:pt x="54" y="0"/>
                    </a:lnTo>
                    <a:lnTo>
                      <a:pt x="54" y="67"/>
                    </a:lnTo>
                    <a:lnTo>
                      <a:pt x="16" y="59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5" name="Freeform 62"/>
              <p:cNvSpPr>
                <a:spLocks/>
              </p:cNvSpPr>
              <p:nvPr/>
            </p:nvSpPr>
            <p:spPr bwMode="auto">
              <a:xfrm>
                <a:off x="4777" y="2518"/>
                <a:ext cx="99" cy="61"/>
              </a:xfrm>
              <a:custGeom>
                <a:avLst/>
                <a:gdLst>
                  <a:gd name="T0" fmla="*/ 99 w 99"/>
                  <a:gd name="T1" fmla="*/ 0 h 61"/>
                  <a:gd name="T2" fmla="*/ 69 w 99"/>
                  <a:gd name="T3" fmla="*/ 38 h 61"/>
                  <a:gd name="T4" fmla="*/ 0 w 99"/>
                  <a:gd name="T5" fmla="*/ 61 h 61"/>
                  <a:gd name="T6" fmla="*/ 62 w 99"/>
                  <a:gd name="T7" fmla="*/ 30 h 61"/>
                  <a:gd name="T8" fmla="*/ 99 w 99"/>
                  <a:gd name="T9" fmla="*/ 0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99" y="0"/>
                    </a:moveTo>
                    <a:lnTo>
                      <a:pt x="69" y="38"/>
                    </a:lnTo>
                    <a:lnTo>
                      <a:pt x="0" y="61"/>
                    </a:lnTo>
                    <a:lnTo>
                      <a:pt x="62" y="30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6" name="Freeform 63"/>
              <p:cNvSpPr>
                <a:spLocks/>
              </p:cNvSpPr>
              <p:nvPr/>
            </p:nvSpPr>
            <p:spPr bwMode="auto">
              <a:xfrm>
                <a:off x="5273" y="3090"/>
                <a:ext cx="68" cy="46"/>
              </a:xfrm>
              <a:custGeom>
                <a:avLst/>
                <a:gdLst>
                  <a:gd name="T0" fmla="*/ 0 w 68"/>
                  <a:gd name="T1" fmla="*/ 46 h 46"/>
                  <a:gd name="T2" fmla="*/ 44 w 68"/>
                  <a:gd name="T3" fmla="*/ 39 h 46"/>
                  <a:gd name="T4" fmla="*/ 68 w 68"/>
                  <a:gd name="T5" fmla="*/ 0 h 46"/>
                  <a:gd name="T6" fmla="*/ 55 w 68"/>
                  <a:gd name="T7" fmla="*/ 46 h 46"/>
                  <a:gd name="T8" fmla="*/ 0 w 68"/>
                  <a:gd name="T9" fmla="*/ 46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8"/>
                  <a:gd name="T16" fmla="*/ 0 h 46"/>
                  <a:gd name="T17" fmla="*/ 68 w 6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8" h="46">
                    <a:moveTo>
                      <a:pt x="0" y="46"/>
                    </a:moveTo>
                    <a:lnTo>
                      <a:pt x="44" y="39"/>
                    </a:lnTo>
                    <a:lnTo>
                      <a:pt x="68" y="0"/>
                    </a:lnTo>
                    <a:lnTo>
                      <a:pt x="55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7" name="Freeform 64"/>
              <p:cNvSpPr>
                <a:spLocks/>
              </p:cNvSpPr>
              <p:nvPr/>
            </p:nvSpPr>
            <p:spPr bwMode="auto">
              <a:xfrm>
                <a:off x="5363" y="3106"/>
                <a:ext cx="174" cy="84"/>
              </a:xfrm>
              <a:custGeom>
                <a:avLst/>
                <a:gdLst>
                  <a:gd name="T0" fmla="*/ 0 w 174"/>
                  <a:gd name="T1" fmla="*/ 0 h 84"/>
                  <a:gd name="T2" fmla="*/ 119 w 174"/>
                  <a:gd name="T3" fmla="*/ 15 h 84"/>
                  <a:gd name="T4" fmla="*/ 174 w 174"/>
                  <a:gd name="T5" fmla="*/ 84 h 84"/>
                  <a:gd name="T6" fmla="*/ 111 w 174"/>
                  <a:gd name="T7" fmla="*/ 30 h 84"/>
                  <a:gd name="T8" fmla="*/ 0 w 174"/>
                  <a:gd name="T9" fmla="*/ 0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4"/>
                  <a:gd name="T16" fmla="*/ 0 h 84"/>
                  <a:gd name="T17" fmla="*/ 174 w 174"/>
                  <a:gd name="T18" fmla="*/ 84 h 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4" h="84">
                    <a:moveTo>
                      <a:pt x="0" y="0"/>
                    </a:moveTo>
                    <a:lnTo>
                      <a:pt x="119" y="15"/>
                    </a:lnTo>
                    <a:lnTo>
                      <a:pt x="174" y="84"/>
                    </a:lnTo>
                    <a:lnTo>
                      <a:pt x="111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8" name="Freeform 65"/>
              <p:cNvSpPr>
                <a:spLocks/>
              </p:cNvSpPr>
              <p:nvPr/>
            </p:nvSpPr>
            <p:spPr bwMode="auto">
              <a:xfrm>
                <a:off x="4534" y="3252"/>
                <a:ext cx="705" cy="570"/>
              </a:xfrm>
              <a:custGeom>
                <a:avLst/>
                <a:gdLst>
                  <a:gd name="T0" fmla="*/ 528 w 705"/>
                  <a:gd name="T1" fmla="*/ 0 h 570"/>
                  <a:gd name="T2" fmla="*/ 502 w 705"/>
                  <a:gd name="T3" fmla="*/ 60 h 570"/>
                  <a:gd name="T4" fmla="*/ 502 w 705"/>
                  <a:gd name="T5" fmla="*/ 120 h 570"/>
                  <a:gd name="T6" fmla="*/ 439 w 705"/>
                  <a:gd name="T7" fmla="*/ 102 h 570"/>
                  <a:gd name="T8" fmla="*/ 420 w 705"/>
                  <a:gd name="T9" fmla="*/ 23 h 570"/>
                  <a:gd name="T10" fmla="*/ 342 w 705"/>
                  <a:gd name="T11" fmla="*/ 0 h 570"/>
                  <a:gd name="T12" fmla="*/ 300 w 705"/>
                  <a:gd name="T13" fmla="*/ 23 h 570"/>
                  <a:gd name="T14" fmla="*/ 279 w 705"/>
                  <a:gd name="T15" fmla="*/ 66 h 570"/>
                  <a:gd name="T16" fmla="*/ 243 w 705"/>
                  <a:gd name="T17" fmla="*/ 42 h 570"/>
                  <a:gd name="T18" fmla="*/ 204 w 705"/>
                  <a:gd name="T19" fmla="*/ 96 h 570"/>
                  <a:gd name="T20" fmla="*/ 153 w 705"/>
                  <a:gd name="T21" fmla="*/ 111 h 570"/>
                  <a:gd name="T22" fmla="*/ 148 w 705"/>
                  <a:gd name="T23" fmla="*/ 157 h 570"/>
                  <a:gd name="T24" fmla="*/ 17 w 705"/>
                  <a:gd name="T25" fmla="*/ 203 h 570"/>
                  <a:gd name="T26" fmla="*/ 0 w 705"/>
                  <a:gd name="T27" fmla="*/ 309 h 570"/>
                  <a:gd name="T28" fmla="*/ 36 w 705"/>
                  <a:gd name="T29" fmla="*/ 407 h 570"/>
                  <a:gd name="T30" fmla="*/ 0 w 705"/>
                  <a:gd name="T31" fmla="*/ 434 h 570"/>
                  <a:gd name="T32" fmla="*/ 30 w 705"/>
                  <a:gd name="T33" fmla="*/ 464 h 570"/>
                  <a:gd name="T34" fmla="*/ 130 w 705"/>
                  <a:gd name="T35" fmla="*/ 474 h 570"/>
                  <a:gd name="T36" fmla="*/ 221 w 705"/>
                  <a:gd name="T37" fmla="*/ 421 h 570"/>
                  <a:gd name="T38" fmla="*/ 293 w 705"/>
                  <a:gd name="T39" fmla="*/ 407 h 570"/>
                  <a:gd name="T40" fmla="*/ 359 w 705"/>
                  <a:gd name="T41" fmla="*/ 479 h 570"/>
                  <a:gd name="T42" fmla="*/ 389 w 705"/>
                  <a:gd name="T43" fmla="*/ 442 h 570"/>
                  <a:gd name="T44" fmla="*/ 410 w 705"/>
                  <a:gd name="T45" fmla="*/ 525 h 570"/>
                  <a:gd name="T46" fmla="*/ 452 w 705"/>
                  <a:gd name="T47" fmla="*/ 548 h 570"/>
                  <a:gd name="T48" fmla="*/ 508 w 705"/>
                  <a:gd name="T49" fmla="*/ 533 h 570"/>
                  <a:gd name="T50" fmla="*/ 551 w 705"/>
                  <a:gd name="T51" fmla="*/ 570 h 570"/>
                  <a:gd name="T52" fmla="*/ 631 w 705"/>
                  <a:gd name="T53" fmla="*/ 488 h 570"/>
                  <a:gd name="T54" fmla="*/ 668 w 705"/>
                  <a:gd name="T55" fmla="*/ 385 h 570"/>
                  <a:gd name="T56" fmla="*/ 705 w 705"/>
                  <a:gd name="T57" fmla="*/ 369 h 570"/>
                  <a:gd name="T58" fmla="*/ 687 w 705"/>
                  <a:gd name="T59" fmla="*/ 294 h 570"/>
                  <a:gd name="T60" fmla="*/ 644 w 705"/>
                  <a:gd name="T61" fmla="*/ 232 h 570"/>
                  <a:gd name="T62" fmla="*/ 614 w 705"/>
                  <a:gd name="T63" fmla="*/ 163 h 570"/>
                  <a:gd name="T64" fmla="*/ 568 w 705"/>
                  <a:gd name="T65" fmla="*/ 149 h 570"/>
                  <a:gd name="T66" fmla="*/ 545 w 705"/>
                  <a:gd name="T67" fmla="*/ 42 h 570"/>
                  <a:gd name="T68" fmla="*/ 528 w 705"/>
                  <a:gd name="T69" fmla="*/ 0 h 57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705"/>
                  <a:gd name="T106" fmla="*/ 0 h 570"/>
                  <a:gd name="T107" fmla="*/ 705 w 705"/>
                  <a:gd name="T108" fmla="*/ 570 h 57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705" h="570">
                    <a:moveTo>
                      <a:pt x="528" y="0"/>
                    </a:moveTo>
                    <a:lnTo>
                      <a:pt x="502" y="60"/>
                    </a:lnTo>
                    <a:lnTo>
                      <a:pt x="502" y="120"/>
                    </a:lnTo>
                    <a:lnTo>
                      <a:pt x="439" y="102"/>
                    </a:lnTo>
                    <a:lnTo>
                      <a:pt x="420" y="23"/>
                    </a:lnTo>
                    <a:lnTo>
                      <a:pt x="342" y="0"/>
                    </a:lnTo>
                    <a:lnTo>
                      <a:pt x="300" y="23"/>
                    </a:lnTo>
                    <a:lnTo>
                      <a:pt x="279" y="66"/>
                    </a:lnTo>
                    <a:lnTo>
                      <a:pt x="243" y="42"/>
                    </a:lnTo>
                    <a:lnTo>
                      <a:pt x="204" y="96"/>
                    </a:lnTo>
                    <a:lnTo>
                      <a:pt x="153" y="111"/>
                    </a:lnTo>
                    <a:lnTo>
                      <a:pt x="148" y="157"/>
                    </a:lnTo>
                    <a:lnTo>
                      <a:pt x="17" y="203"/>
                    </a:lnTo>
                    <a:lnTo>
                      <a:pt x="0" y="309"/>
                    </a:lnTo>
                    <a:lnTo>
                      <a:pt x="36" y="407"/>
                    </a:lnTo>
                    <a:lnTo>
                      <a:pt x="0" y="434"/>
                    </a:lnTo>
                    <a:lnTo>
                      <a:pt x="30" y="464"/>
                    </a:lnTo>
                    <a:lnTo>
                      <a:pt x="130" y="474"/>
                    </a:lnTo>
                    <a:lnTo>
                      <a:pt x="221" y="421"/>
                    </a:lnTo>
                    <a:lnTo>
                      <a:pt x="293" y="407"/>
                    </a:lnTo>
                    <a:lnTo>
                      <a:pt x="359" y="479"/>
                    </a:lnTo>
                    <a:lnTo>
                      <a:pt x="389" y="442"/>
                    </a:lnTo>
                    <a:lnTo>
                      <a:pt x="410" y="525"/>
                    </a:lnTo>
                    <a:lnTo>
                      <a:pt x="452" y="548"/>
                    </a:lnTo>
                    <a:lnTo>
                      <a:pt x="508" y="533"/>
                    </a:lnTo>
                    <a:lnTo>
                      <a:pt x="551" y="570"/>
                    </a:lnTo>
                    <a:lnTo>
                      <a:pt x="631" y="488"/>
                    </a:lnTo>
                    <a:lnTo>
                      <a:pt x="668" y="385"/>
                    </a:lnTo>
                    <a:lnTo>
                      <a:pt x="705" y="369"/>
                    </a:lnTo>
                    <a:lnTo>
                      <a:pt x="687" y="294"/>
                    </a:lnTo>
                    <a:lnTo>
                      <a:pt x="644" y="232"/>
                    </a:lnTo>
                    <a:lnTo>
                      <a:pt x="614" y="163"/>
                    </a:lnTo>
                    <a:lnTo>
                      <a:pt x="568" y="149"/>
                    </a:lnTo>
                    <a:lnTo>
                      <a:pt x="545" y="42"/>
                    </a:lnTo>
                    <a:lnTo>
                      <a:pt x="52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9" name="Freeform 66"/>
              <p:cNvSpPr>
                <a:spLocks/>
              </p:cNvSpPr>
              <p:nvPr/>
            </p:nvSpPr>
            <p:spPr bwMode="auto">
              <a:xfrm>
                <a:off x="4986" y="3837"/>
                <a:ext cx="93" cy="83"/>
              </a:xfrm>
              <a:custGeom>
                <a:avLst/>
                <a:gdLst>
                  <a:gd name="T0" fmla="*/ 12 w 93"/>
                  <a:gd name="T1" fmla="*/ 0 h 83"/>
                  <a:gd name="T2" fmla="*/ 50 w 93"/>
                  <a:gd name="T3" fmla="*/ 14 h 83"/>
                  <a:gd name="T4" fmla="*/ 93 w 93"/>
                  <a:gd name="T5" fmla="*/ 8 h 83"/>
                  <a:gd name="T6" fmla="*/ 86 w 93"/>
                  <a:gd name="T7" fmla="*/ 54 h 83"/>
                  <a:gd name="T8" fmla="*/ 18 w 93"/>
                  <a:gd name="T9" fmla="*/ 83 h 83"/>
                  <a:gd name="T10" fmla="*/ 0 w 93"/>
                  <a:gd name="T11" fmla="*/ 31 h 83"/>
                  <a:gd name="T12" fmla="*/ 12 w 93"/>
                  <a:gd name="T13" fmla="*/ 0 h 8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3"/>
                  <a:gd name="T22" fmla="*/ 0 h 83"/>
                  <a:gd name="T23" fmla="*/ 93 w 93"/>
                  <a:gd name="T24" fmla="*/ 83 h 8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3" h="83">
                    <a:moveTo>
                      <a:pt x="12" y="0"/>
                    </a:moveTo>
                    <a:lnTo>
                      <a:pt x="50" y="14"/>
                    </a:lnTo>
                    <a:lnTo>
                      <a:pt x="93" y="8"/>
                    </a:lnTo>
                    <a:lnTo>
                      <a:pt x="86" y="54"/>
                    </a:lnTo>
                    <a:lnTo>
                      <a:pt x="18" y="83"/>
                    </a:lnTo>
                    <a:lnTo>
                      <a:pt x="0" y="31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0" name="Freeform 67"/>
              <p:cNvSpPr>
                <a:spLocks/>
              </p:cNvSpPr>
              <p:nvPr/>
            </p:nvSpPr>
            <p:spPr bwMode="auto">
              <a:xfrm>
                <a:off x="5488" y="3740"/>
                <a:ext cx="106" cy="128"/>
              </a:xfrm>
              <a:custGeom>
                <a:avLst/>
                <a:gdLst>
                  <a:gd name="T0" fmla="*/ 7 w 106"/>
                  <a:gd name="T1" fmla="*/ 0 h 128"/>
                  <a:gd name="T2" fmla="*/ 7 w 106"/>
                  <a:gd name="T3" fmla="*/ 30 h 128"/>
                  <a:gd name="T4" fmla="*/ 24 w 106"/>
                  <a:gd name="T5" fmla="*/ 68 h 128"/>
                  <a:gd name="T6" fmla="*/ 0 w 106"/>
                  <a:gd name="T7" fmla="*/ 82 h 128"/>
                  <a:gd name="T8" fmla="*/ 19 w 106"/>
                  <a:gd name="T9" fmla="*/ 128 h 128"/>
                  <a:gd name="T10" fmla="*/ 66 w 106"/>
                  <a:gd name="T11" fmla="*/ 105 h 128"/>
                  <a:gd name="T12" fmla="*/ 106 w 106"/>
                  <a:gd name="T13" fmla="*/ 37 h 128"/>
                  <a:gd name="T14" fmla="*/ 66 w 106"/>
                  <a:gd name="T15" fmla="*/ 45 h 128"/>
                  <a:gd name="T16" fmla="*/ 36 w 106"/>
                  <a:gd name="T17" fmla="*/ 14 h 128"/>
                  <a:gd name="T18" fmla="*/ 7 w 106"/>
                  <a:gd name="T19" fmla="*/ 0 h 1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6"/>
                  <a:gd name="T31" fmla="*/ 0 h 128"/>
                  <a:gd name="T32" fmla="*/ 106 w 106"/>
                  <a:gd name="T33" fmla="*/ 128 h 12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6" h="128">
                    <a:moveTo>
                      <a:pt x="7" y="0"/>
                    </a:moveTo>
                    <a:lnTo>
                      <a:pt x="7" y="30"/>
                    </a:lnTo>
                    <a:lnTo>
                      <a:pt x="24" y="68"/>
                    </a:lnTo>
                    <a:lnTo>
                      <a:pt x="0" y="82"/>
                    </a:lnTo>
                    <a:lnTo>
                      <a:pt x="19" y="128"/>
                    </a:lnTo>
                    <a:lnTo>
                      <a:pt x="66" y="105"/>
                    </a:lnTo>
                    <a:lnTo>
                      <a:pt x="106" y="37"/>
                    </a:lnTo>
                    <a:lnTo>
                      <a:pt x="66" y="45"/>
                    </a:lnTo>
                    <a:lnTo>
                      <a:pt x="36" y="14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1" name="Freeform 68"/>
              <p:cNvSpPr>
                <a:spLocks/>
              </p:cNvSpPr>
              <p:nvPr/>
            </p:nvSpPr>
            <p:spPr bwMode="auto">
              <a:xfrm>
                <a:off x="5334" y="3861"/>
                <a:ext cx="154" cy="151"/>
              </a:xfrm>
              <a:custGeom>
                <a:avLst/>
                <a:gdLst>
                  <a:gd name="T0" fmla="*/ 137 w 154"/>
                  <a:gd name="T1" fmla="*/ 0 h 151"/>
                  <a:gd name="T2" fmla="*/ 154 w 154"/>
                  <a:gd name="T3" fmla="*/ 21 h 151"/>
                  <a:gd name="T4" fmla="*/ 137 w 154"/>
                  <a:gd name="T5" fmla="*/ 67 h 151"/>
                  <a:gd name="T6" fmla="*/ 86 w 154"/>
                  <a:gd name="T7" fmla="*/ 90 h 151"/>
                  <a:gd name="T8" fmla="*/ 26 w 154"/>
                  <a:gd name="T9" fmla="*/ 151 h 151"/>
                  <a:gd name="T10" fmla="*/ 0 w 154"/>
                  <a:gd name="T11" fmla="*/ 128 h 151"/>
                  <a:gd name="T12" fmla="*/ 74 w 154"/>
                  <a:gd name="T13" fmla="*/ 59 h 151"/>
                  <a:gd name="T14" fmla="*/ 117 w 154"/>
                  <a:gd name="T15" fmla="*/ 30 h 151"/>
                  <a:gd name="T16" fmla="*/ 137 w 154"/>
                  <a:gd name="T17" fmla="*/ 0 h 15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4"/>
                  <a:gd name="T28" fmla="*/ 0 h 151"/>
                  <a:gd name="T29" fmla="*/ 154 w 154"/>
                  <a:gd name="T30" fmla="*/ 151 h 15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4" h="151">
                    <a:moveTo>
                      <a:pt x="137" y="0"/>
                    </a:moveTo>
                    <a:lnTo>
                      <a:pt x="154" y="21"/>
                    </a:lnTo>
                    <a:lnTo>
                      <a:pt x="137" y="67"/>
                    </a:lnTo>
                    <a:lnTo>
                      <a:pt x="86" y="90"/>
                    </a:lnTo>
                    <a:lnTo>
                      <a:pt x="26" y="151"/>
                    </a:lnTo>
                    <a:lnTo>
                      <a:pt x="0" y="128"/>
                    </a:lnTo>
                    <a:lnTo>
                      <a:pt x="74" y="59"/>
                    </a:lnTo>
                    <a:lnTo>
                      <a:pt x="117" y="30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2" name="Freeform 69"/>
              <p:cNvSpPr>
                <a:spLocks/>
              </p:cNvSpPr>
              <p:nvPr/>
            </p:nvSpPr>
            <p:spPr bwMode="auto">
              <a:xfrm>
                <a:off x="5401" y="3447"/>
                <a:ext cx="63" cy="53"/>
              </a:xfrm>
              <a:custGeom>
                <a:avLst/>
                <a:gdLst>
                  <a:gd name="T0" fmla="*/ 0 w 63"/>
                  <a:gd name="T1" fmla="*/ 0 h 53"/>
                  <a:gd name="T2" fmla="*/ 50 w 63"/>
                  <a:gd name="T3" fmla="*/ 53 h 53"/>
                  <a:gd name="T4" fmla="*/ 63 w 63"/>
                  <a:gd name="T5" fmla="*/ 30 h 53"/>
                  <a:gd name="T6" fmla="*/ 0 w 63"/>
                  <a:gd name="T7" fmla="*/ 0 h 5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3"/>
                  <a:gd name="T13" fmla="*/ 0 h 53"/>
                  <a:gd name="T14" fmla="*/ 63 w 63"/>
                  <a:gd name="T15" fmla="*/ 53 h 5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3" h="53">
                    <a:moveTo>
                      <a:pt x="0" y="0"/>
                    </a:moveTo>
                    <a:lnTo>
                      <a:pt x="50" y="53"/>
                    </a:lnTo>
                    <a:lnTo>
                      <a:pt x="63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3" name="Freeform 70"/>
              <p:cNvSpPr>
                <a:spLocks/>
              </p:cNvSpPr>
              <p:nvPr/>
            </p:nvSpPr>
            <p:spPr bwMode="auto">
              <a:xfrm>
                <a:off x="5608" y="3373"/>
                <a:ext cx="96" cy="68"/>
              </a:xfrm>
              <a:custGeom>
                <a:avLst/>
                <a:gdLst>
                  <a:gd name="T0" fmla="*/ 96 w 96"/>
                  <a:gd name="T1" fmla="*/ 0 h 68"/>
                  <a:gd name="T2" fmla="*/ 28 w 96"/>
                  <a:gd name="T3" fmla="*/ 68 h 68"/>
                  <a:gd name="T4" fmla="*/ 0 w 96"/>
                  <a:gd name="T5" fmla="*/ 50 h 68"/>
                  <a:gd name="T6" fmla="*/ 96 w 96"/>
                  <a:gd name="T7" fmla="*/ 0 h 6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6"/>
                  <a:gd name="T13" fmla="*/ 0 h 68"/>
                  <a:gd name="T14" fmla="*/ 96 w 96"/>
                  <a:gd name="T15" fmla="*/ 68 h 6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6" h="68">
                    <a:moveTo>
                      <a:pt x="96" y="0"/>
                    </a:moveTo>
                    <a:lnTo>
                      <a:pt x="28" y="68"/>
                    </a:lnTo>
                    <a:lnTo>
                      <a:pt x="0" y="5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4" name="Freeform 71"/>
              <p:cNvSpPr>
                <a:spLocks/>
              </p:cNvSpPr>
              <p:nvPr/>
            </p:nvSpPr>
            <p:spPr bwMode="auto">
              <a:xfrm>
                <a:off x="5461" y="3323"/>
                <a:ext cx="67" cy="100"/>
              </a:xfrm>
              <a:custGeom>
                <a:avLst/>
                <a:gdLst>
                  <a:gd name="T0" fmla="*/ 0 w 67"/>
                  <a:gd name="T1" fmla="*/ 0 h 100"/>
                  <a:gd name="T2" fmla="*/ 39 w 67"/>
                  <a:gd name="T3" fmla="*/ 17 h 100"/>
                  <a:gd name="T4" fmla="*/ 67 w 67"/>
                  <a:gd name="T5" fmla="*/ 100 h 100"/>
                  <a:gd name="T6" fmla="*/ 0 w 67"/>
                  <a:gd name="T7" fmla="*/ 0 h 1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7"/>
                  <a:gd name="T13" fmla="*/ 0 h 100"/>
                  <a:gd name="T14" fmla="*/ 67 w 67"/>
                  <a:gd name="T15" fmla="*/ 100 h 1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7" h="100">
                    <a:moveTo>
                      <a:pt x="0" y="0"/>
                    </a:moveTo>
                    <a:lnTo>
                      <a:pt x="39" y="17"/>
                    </a:lnTo>
                    <a:lnTo>
                      <a:pt x="67" y="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5" name="Freeform 72"/>
              <p:cNvSpPr>
                <a:spLocks/>
              </p:cNvSpPr>
              <p:nvPr/>
            </p:nvSpPr>
            <p:spPr bwMode="auto">
              <a:xfrm>
                <a:off x="3960" y="1169"/>
                <a:ext cx="225" cy="135"/>
              </a:xfrm>
              <a:custGeom>
                <a:avLst/>
                <a:gdLst>
                  <a:gd name="T0" fmla="*/ 58 w 225"/>
                  <a:gd name="T1" fmla="*/ 0 h 135"/>
                  <a:gd name="T2" fmla="*/ 206 w 225"/>
                  <a:gd name="T3" fmla="*/ 36 h 135"/>
                  <a:gd name="T4" fmla="*/ 225 w 225"/>
                  <a:gd name="T5" fmla="*/ 116 h 135"/>
                  <a:gd name="T6" fmla="*/ 160 w 225"/>
                  <a:gd name="T7" fmla="*/ 79 h 135"/>
                  <a:gd name="T8" fmla="*/ 135 w 225"/>
                  <a:gd name="T9" fmla="*/ 135 h 135"/>
                  <a:gd name="T10" fmla="*/ 0 w 225"/>
                  <a:gd name="T11" fmla="*/ 46 h 135"/>
                  <a:gd name="T12" fmla="*/ 87 w 225"/>
                  <a:gd name="T13" fmla="*/ 60 h 135"/>
                  <a:gd name="T14" fmla="*/ 58 w 225"/>
                  <a:gd name="T15" fmla="*/ 0 h 1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25"/>
                  <a:gd name="T25" fmla="*/ 0 h 135"/>
                  <a:gd name="T26" fmla="*/ 225 w 225"/>
                  <a:gd name="T27" fmla="*/ 135 h 13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25" h="135">
                    <a:moveTo>
                      <a:pt x="58" y="0"/>
                    </a:moveTo>
                    <a:lnTo>
                      <a:pt x="206" y="36"/>
                    </a:lnTo>
                    <a:lnTo>
                      <a:pt x="225" y="116"/>
                    </a:lnTo>
                    <a:lnTo>
                      <a:pt x="160" y="79"/>
                    </a:lnTo>
                    <a:lnTo>
                      <a:pt x="135" y="135"/>
                    </a:lnTo>
                    <a:lnTo>
                      <a:pt x="0" y="46"/>
                    </a:lnTo>
                    <a:lnTo>
                      <a:pt x="87" y="60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6" name="Freeform 73"/>
              <p:cNvSpPr>
                <a:spLocks/>
              </p:cNvSpPr>
              <p:nvPr/>
            </p:nvSpPr>
            <p:spPr bwMode="auto">
              <a:xfrm>
                <a:off x="2824" y="2155"/>
                <a:ext cx="41" cy="94"/>
              </a:xfrm>
              <a:custGeom>
                <a:avLst/>
                <a:gdLst>
                  <a:gd name="T0" fmla="*/ 16 w 41"/>
                  <a:gd name="T1" fmla="*/ 0 h 94"/>
                  <a:gd name="T2" fmla="*/ 30 w 41"/>
                  <a:gd name="T3" fmla="*/ 8 h 94"/>
                  <a:gd name="T4" fmla="*/ 41 w 41"/>
                  <a:gd name="T5" fmla="*/ 36 h 94"/>
                  <a:gd name="T6" fmla="*/ 30 w 41"/>
                  <a:gd name="T7" fmla="*/ 44 h 94"/>
                  <a:gd name="T8" fmla="*/ 41 w 41"/>
                  <a:gd name="T9" fmla="*/ 62 h 94"/>
                  <a:gd name="T10" fmla="*/ 28 w 41"/>
                  <a:gd name="T11" fmla="*/ 94 h 94"/>
                  <a:gd name="T12" fmla="*/ 1 w 41"/>
                  <a:gd name="T13" fmla="*/ 94 h 94"/>
                  <a:gd name="T14" fmla="*/ 0 w 41"/>
                  <a:gd name="T15" fmla="*/ 58 h 94"/>
                  <a:gd name="T16" fmla="*/ 16 w 41"/>
                  <a:gd name="T17" fmla="*/ 46 h 94"/>
                  <a:gd name="T18" fmla="*/ 12 w 41"/>
                  <a:gd name="T19" fmla="*/ 15 h 94"/>
                  <a:gd name="T20" fmla="*/ 16 w 41"/>
                  <a:gd name="T21" fmla="*/ 0 h 9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1"/>
                  <a:gd name="T34" fmla="*/ 0 h 94"/>
                  <a:gd name="T35" fmla="*/ 41 w 41"/>
                  <a:gd name="T36" fmla="*/ 94 h 9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1" h="94">
                    <a:moveTo>
                      <a:pt x="16" y="0"/>
                    </a:moveTo>
                    <a:lnTo>
                      <a:pt x="30" y="8"/>
                    </a:lnTo>
                    <a:lnTo>
                      <a:pt x="41" y="36"/>
                    </a:lnTo>
                    <a:lnTo>
                      <a:pt x="30" y="44"/>
                    </a:lnTo>
                    <a:lnTo>
                      <a:pt x="41" y="62"/>
                    </a:lnTo>
                    <a:lnTo>
                      <a:pt x="28" y="94"/>
                    </a:lnTo>
                    <a:lnTo>
                      <a:pt x="1" y="94"/>
                    </a:lnTo>
                    <a:lnTo>
                      <a:pt x="0" y="58"/>
                    </a:lnTo>
                    <a:lnTo>
                      <a:pt x="16" y="46"/>
                    </a:lnTo>
                    <a:lnTo>
                      <a:pt x="12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7" name="Freeform 74"/>
              <p:cNvSpPr>
                <a:spLocks/>
              </p:cNvSpPr>
              <p:nvPr/>
            </p:nvSpPr>
            <p:spPr bwMode="auto">
              <a:xfrm>
                <a:off x="2728" y="2215"/>
                <a:ext cx="33" cy="24"/>
              </a:xfrm>
              <a:custGeom>
                <a:avLst/>
                <a:gdLst>
                  <a:gd name="T0" fmla="*/ 33 w 33"/>
                  <a:gd name="T1" fmla="*/ 0 h 24"/>
                  <a:gd name="T2" fmla="*/ 2 w 33"/>
                  <a:gd name="T3" fmla="*/ 4 h 24"/>
                  <a:gd name="T4" fmla="*/ 0 w 33"/>
                  <a:gd name="T5" fmla="*/ 19 h 24"/>
                  <a:gd name="T6" fmla="*/ 13 w 33"/>
                  <a:gd name="T7" fmla="*/ 24 h 24"/>
                  <a:gd name="T8" fmla="*/ 17 w 33"/>
                  <a:gd name="T9" fmla="*/ 11 h 24"/>
                  <a:gd name="T10" fmla="*/ 33 w 33"/>
                  <a:gd name="T11" fmla="*/ 0 h 2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"/>
                  <a:gd name="T19" fmla="*/ 0 h 24"/>
                  <a:gd name="T20" fmla="*/ 33 w 33"/>
                  <a:gd name="T21" fmla="*/ 24 h 2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" h="24">
                    <a:moveTo>
                      <a:pt x="33" y="0"/>
                    </a:moveTo>
                    <a:lnTo>
                      <a:pt x="2" y="4"/>
                    </a:lnTo>
                    <a:lnTo>
                      <a:pt x="0" y="19"/>
                    </a:lnTo>
                    <a:lnTo>
                      <a:pt x="13" y="24"/>
                    </a:lnTo>
                    <a:lnTo>
                      <a:pt x="17" y="11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8" name="Freeform 75"/>
              <p:cNvSpPr>
                <a:spLocks/>
              </p:cNvSpPr>
              <p:nvPr/>
            </p:nvSpPr>
            <p:spPr bwMode="auto">
              <a:xfrm>
                <a:off x="3086" y="2295"/>
                <a:ext cx="49" cy="24"/>
              </a:xfrm>
              <a:custGeom>
                <a:avLst/>
                <a:gdLst>
                  <a:gd name="T0" fmla="*/ 9 w 49"/>
                  <a:gd name="T1" fmla="*/ 0 h 24"/>
                  <a:gd name="T2" fmla="*/ 27 w 49"/>
                  <a:gd name="T3" fmla="*/ 8 h 24"/>
                  <a:gd name="T4" fmla="*/ 49 w 49"/>
                  <a:gd name="T5" fmla="*/ 4 h 24"/>
                  <a:gd name="T6" fmla="*/ 41 w 49"/>
                  <a:gd name="T7" fmla="*/ 20 h 24"/>
                  <a:gd name="T8" fmla="*/ 19 w 49"/>
                  <a:gd name="T9" fmla="*/ 24 h 24"/>
                  <a:gd name="T10" fmla="*/ 0 w 49"/>
                  <a:gd name="T11" fmla="*/ 15 h 24"/>
                  <a:gd name="T12" fmla="*/ 9 w 49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9"/>
                  <a:gd name="T22" fmla="*/ 0 h 24"/>
                  <a:gd name="T23" fmla="*/ 49 w 49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9" h="24">
                    <a:moveTo>
                      <a:pt x="9" y="0"/>
                    </a:moveTo>
                    <a:lnTo>
                      <a:pt x="27" y="8"/>
                    </a:lnTo>
                    <a:lnTo>
                      <a:pt x="49" y="4"/>
                    </a:lnTo>
                    <a:lnTo>
                      <a:pt x="41" y="20"/>
                    </a:lnTo>
                    <a:lnTo>
                      <a:pt x="19" y="24"/>
                    </a:lnTo>
                    <a:lnTo>
                      <a:pt x="0" y="15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9" name="Freeform 76"/>
              <p:cNvSpPr>
                <a:spLocks/>
              </p:cNvSpPr>
              <p:nvPr/>
            </p:nvSpPr>
            <p:spPr bwMode="auto">
              <a:xfrm>
                <a:off x="3189" y="2322"/>
                <a:ext cx="37" cy="18"/>
              </a:xfrm>
              <a:custGeom>
                <a:avLst/>
                <a:gdLst>
                  <a:gd name="T0" fmla="*/ 37 w 37"/>
                  <a:gd name="T1" fmla="*/ 0 h 18"/>
                  <a:gd name="T2" fmla="*/ 19 w 37"/>
                  <a:gd name="T3" fmla="*/ 6 h 18"/>
                  <a:gd name="T4" fmla="*/ 0 w 37"/>
                  <a:gd name="T5" fmla="*/ 9 h 18"/>
                  <a:gd name="T6" fmla="*/ 5 w 37"/>
                  <a:gd name="T7" fmla="*/ 18 h 18"/>
                  <a:gd name="T8" fmla="*/ 32 w 37"/>
                  <a:gd name="T9" fmla="*/ 18 h 18"/>
                  <a:gd name="T10" fmla="*/ 37 w 37"/>
                  <a:gd name="T11" fmla="*/ 0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7"/>
                  <a:gd name="T19" fmla="*/ 0 h 18"/>
                  <a:gd name="T20" fmla="*/ 37 w 37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7" h="18">
                    <a:moveTo>
                      <a:pt x="37" y="0"/>
                    </a:moveTo>
                    <a:lnTo>
                      <a:pt x="19" y="6"/>
                    </a:lnTo>
                    <a:lnTo>
                      <a:pt x="0" y="9"/>
                    </a:lnTo>
                    <a:lnTo>
                      <a:pt x="5" y="18"/>
                    </a:lnTo>
                    <a:lnTo>
                      <a:pt x="32" y="1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0" name="Freeform 77"/>
              <p:cNvSpPr>
                <a:spLocks/>
              </p:cNvSpPr>
              <p:nvPr/>
            </p:nvSpPr>
            <p:spPr bwMode="auto">
              <a:xfrm>
                <a:off x="27" y="2531"/>
                <a:ext cx="40" cy="49"/>
              </a:xfrm>
              <a:custGeom>
                <a:avLst/>
                <a:gdLst>
                  <a:gd name="T0" fmla="*/ 40 w 40"/>
                  <a:gd name="T1" fmla="*/ 0 h 49"/>
                  <a:gd name="T2" fmla="*/ 40 w 40"/>
                  <a:gd name="T3" fmla="*/ 49 h 49"/>
                  <a:gd name="T4" fmla="*/ 0 w 40"/>
                  <a:gd name="T5" fmla="*/ 33 h 49"/>
                  <a:gd name="T6" fmla="*/ 40 w 40"/>
                  <a:gd name="T7" fmla="*/ 0 h 4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0"/>
                  <a:gd name="T13" fmla="*/ 0 h 49"/>
                  <a:gd name="T14" fmla="*/ 40 w 40"/>
                  <a:gd name="T15" fmla="*/ 49 h 4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0" h="49">
                    <a:moveTo>
                      <a:pt x="40" y="0"/>
                    </a:moveTo>
                    <a:lnTo>
                      <a:pt x="40" y="49"/>
                    </a:lnTo>
                    <a:lnTo>
                      <a:pt x="0" y="33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1" name="Freeform 78"/>
              <p:cNvSpPr>
                <a:spLocks/>
              </p:cNvSpPr>
              <p:nvPr/>
            </p:nvSpPr>
            <p:spPr bwMode="auto">
              <a:xfrm>
                <a:off x="0" y="2480"/>
                <a:ext cx="39" cy="51"/>
              </a:xfrm>
              <a:custGeom>
                <a:avLst/>
                <a:gdLst>
                  <a:gd name="T0" fmla="*/ 0 w 39"/>
                  <a:gd name="T1" fmla="*/ 0 h 51"/>
                  <a:gd name="T2" fmla="*/ 39 w 39"/>
                  <a:gd name="T3" fmla="*/ 34 h 51"/>
                  <a:gd name="T4" fmla="*/ 13 w 39"/>
                  <a:gd name="T5" fmla="*/ 51 h 51"/>
                  <a:gd name="T6" fmla="*/ 0 w 39"/>
                  <a:gd name="T7" fmla="*/ 0 h 5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9"/>
                  <a:gd name="T13" fmla="*/ 0 h 51"/>
                  <a:gd name="T14" fmla="*/ 39 w 39"/>
                  <a:gd name="T15" fmla="*/ 51 h 5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9" h="51">
                    <a:moveTo>
                      <a:pt x="0" y="0"/>
                    </a:moveTo>
                    <a:lnTo>
                      <a:pt x="39" y="34"/>
                    </a:lnTo>
                    <a:lnTo>
                      <a:pt x="13" y="5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2" name="Freeform 79"/>
              <p:cNvSpPr>
                <a:spLocks/>
              </p:cNvSpPr>
              <p:nvPr/>
            </p:nvSpPr>
            <p:spPr bwMode="auto">
              <a:xfrm>
                <a:off x="2579" y="1812"/>
                <a:ext cx="22" cy="35"/>
              </a:xfrm>
              <a:custGeom>
                <a:avLst/>
                <a:gdLst>
                  <a:gd name="T0" fmla="*/ 22 w 22"/>
                  <a:gd name="T1" fmla="*/ 0 h 35"/>
                  <a:gd name="T2" fmla="*/ 15 w 22"/>
                  <a:gd name="T3" fmla="*/ 12 h 35"/>
                  <a:gd name="T4" fmla="*/ 18 w 22"/>
                  <a:gd name="T5" fmla="*/ 35 h 35"/>
                  <a:gd name="T6" fmla="*/ 0 w 22"/>
                  <a:gd name="T7" fmla="*/ 12 h 35"/>
                  <a:gd name="T8" fmla="*/ 22 w 22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"/>
                  <a:gd name="T16" fmla="*/ 0 h 35"/>
                  <a:gd name="T17" fmla="*/ 22 w 22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" h="35">
                    <a:moveTo>
                      <a:pt x="22" y="0"/>
                    </a:moveTo>
                    <a:lnTo>
                      <a:pt x="15" y="12"/>
                    </a:lnTo>
                    <a:lnTo>
                      <a:pt x="18" y="35"/>
                    </a:lnTo>
                    <a:lnTo>
                      <a:pt x="0" y="12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3" name="Freeform 80"/>
              <p:cNvSpPr>
                <a:spLocks/>
              </p:cNvSpPr>
              <p:nvPr/>
            </p:nvSpPr>
            <p:spPr bwMode="auto">
              <a:xfrm>
                <a:off x="2671" y="1730"/>
                <a:ext cx="25" cy="37"/>
              </a:xfrm>
              <a:custGeom>
                <a:avLst/>
                <a:gdLst>
                  <a:gd name="T0" fmla="*/ 23 w 25"/>
                  <a:gd name="T1" fmla="*/ 0 h 37"/>
                  <a:gd name="T2" fmla="*/ 18 w 25"/>
                  <a:gd name="T3" fmla="*/ 14 h 37"/>
                  <a:gd name="T4" fmla="*/ 0 w 25"/>
                  <a:gd name="T5" fmla="*/ 25 h 37"/>
                  <a:gd name="T6" fmla="*/ 14 w 25"/>
                  <a:gd name="T7" fmla="*/ 37 h 37"/>
                  <a:gd name="T8" fmla="*/ 25 w 25"/>
                  <a:gd name="T9" fmla="*/ 22 h 37"/>
                  <a:gd name="T10" fmla="*/ 23 w 25"/>
                  <a:gd name="T11" fmla="*/ 0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"/>
                  <a:gd name="T19" fmla="*/ 0 h 37"/>
                  <a:gd name="T20" fmla="*/ 25 w 25"/>
                  <a:gd name="T21" fmla="*/ 37 h 3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" h="37">
                    <a:moveTo>
                      <a:pt x="23" y="0"/>
                    </a:moveTo>
                    <a:lnTo>
                      <a:pt x="18" y="14"/>
                    </a:lnTo>
                    <a:lnTo>
                      <a:pt x="0" y="25"/>
                    </a:lnTo>
                    <a:lnTo>
                      <a:pt x="14" y="37"/>
                    </a:lnTo>
                    <a:lnTo>
                      <a:pt x="25" y="2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4" name="Freeform 81"/>
              <p:cNvSpPr>
                <a:spLocks/>
              </p:cNvSpPr>
              <p:nvPr/>
            </p:nvSpPr>
            <p:spPr bwMode="auto">
              <a:xfrm>
                <a:off x="3472" y="2101"/>
                <a:ext cx="107" cy="229"/>
              </a:xfrm>
              <a:custGeom>
                <a:avLst/>
                <a:gdLst>
                  <a:gd name="T0" fmla="*/ 80 w 107"/>
                  <a:gd name="T1" fmla="*/ 21 h 229"/>
                  <a:gd name="T2" fmla="*/ 65 w 107"/>
                  <a:gd name="T3" fmla="*/ 0 h 229"/>
                  <a:gd name="T4" fmla="*/ 30 w 107"/>
                  <a:gd name="T5" fmla="*/ 2 h 229"/>
                  <a:gd name="T6" fmla="*/ 4 w 107"/>
                  <a:gd name="T7" fmla="*/ 37 h 229"/>
                  <a:gd name="T8" fmla="*/ 0 w 107"/>
                  <a:gd name="T9" fmla="*/ 72 h 229"/>
                  <a:gd name="T10" fmla="*/ 17 w 107"/>
                  <a:gd name="T11" fmla="*/ 87 h 229"/>
                  <a:gd name="T12" fmla="*/ 38 w 107"/>
                  <a:gd name="T13" fmla="*/ 99 h 229"/>
                  <a:gd name="T14" fmla="*/ 43 w 107"/>
                  <a:gd name="T15" fmla="*/ 138 h 229"/>
                  <a:gd name="T16" fmla="*/ 37 w 107"/>
                  <a:gd name="T17" fmla="*/ 169 h 229"/>
                  <a:gd name="T18" fmla="*/ 47 w 107"/>
                  <a:gd name="T19" fmla="*/ 197 h 229"/>
                  <a:gd name="T20" fmla="*/ 58 w 107"/>
                  <a:gd name="T21" fmla="*/ 217 h 229"/>
                  <a:gd name="T22" fmla="*/ 97 w 107"/>
                  <a:gd name="T23" fmla="*/ 229 h 229"/>
                  <a:gd name="T24" fmla="*/ 107 w 107"/>
                  <a:gd name="T25" fmla="*/ 188 h 229"/>
                  <a:gd name="T26" fmla="*/ 76 w 107"/>
                  <a:gd name="T27" fmla="*/ 134 h 229"/>
                  <a:gd name="T28" fmla="*/ 65 w 107"/>
                  <a:gd name="T29" fmla="*/ 85 h 229"/>
                  <a:gd name="T30" fmla="*/ 27 w 107"/>
                  <a:gd name="T31" fmla="*/ 53 h 229"/>
                  <a:gd name="T32" fmla="*/ 73 w 107"/>
                  <a:gd name="T33" fmla="*/ 29 h 229"/>
                  <a:gd name="T34" fmla="*/ 80 w 107"/>
                  <a:gd name="T35" fmla="*/ 21 h 22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07"/>
                  <a:gd name="T55" fmla="*/ 0 h 229"/>
                  <a:gd name="T56" fmla="*/ 107 w 107"/>
                  <a:gd name="T57" fmla="*/ 229 h 229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07" h="229">
                    <a:moveTo>
                      <a:pt x="80" y="21"/>
                    </a:moveTo>
                    <a:lnTo>
                      <a:pt x="65" y="0"/>
                    </a:lnTo>
                    <a:lnTo>
                      <a:pt x="30" y="2"/>
                    </a:lnTo>
                    <a:lnTo>
                      <a:pt x="4" y="37"/>
                    </a:lnTo>
                    <a:lnTo>
                      <a:pt x="0" y="72"/>
                    </a:lnTo>
                    <a:lnTo>
                      <a:pt x="17" y="87"/>
                    </a:lnTo>
                    <a:lnTo>
                      <a:pt x="38" y="99"/>
                    </a:lnTo>
                    <a:lnTo>
                      <a:pt x="43" y="138"/>
                    </a:lnTo>
                    <a:lnTo>
                      <a:pt x="37" y="169"/>
                    </a:lnTo>
                    <a:lnTo>
                      <a:pt x="47" y="197"/>
                    </a:lnTo>
                    <a:lnTo>
                      <a:pt x="58" y="217"/>
                    </a:lnTo>
                    <a:lnTo>
                      <a:pt x="97" y="229"/>
                    </a:lnTo>
                    <a:lnTo>
                      <a:pt x="107" y="188"/>
                    </a:lnTo>
                    <a:lnTo>
                      <a:pt x="76" y="134"/>
                    </a:lnTo>
                    <a:lnTo>
                      <a:pt x="65" y="85"/>
                    </a:lnTo>
                    <a:lnTo>
                      <a:pt x="27" y="53"/>
                    </a:lnTo>
                    <a:lnTo>
                      <a:pt x="73" y="29"/>
                    </a:lnTo>
                    <a:lnTo>
                      <a:pt x="80" y="2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5" name="Freeform 82"/>
              <p:cNvSpPr>
                <a:spLocks/>
              </p:cNvSpPr>
              <p:nvPr/>
            </p:nvSpPr>
            <p:spPr bwMode="auto">
              <a:xfrm>
                <a:off x="1413" y="2112"/>
                <a:ext cx="46" cy="5"/>
              </a:xfrm>
              <a:custGeom>
                <a:avLst/>
                <a:gdLst>
                  <a:gd name="T0" fmla="*/ 46 w 46"/>
                  <a:gd name="T1" fmla="*/ 0 h 5"/>
                  <a:gd name="T2" fmla="*/ 21 w 46"/>
                  <a:gd name="T3" fmla="*/ 5 h 5"/>
                  <a:gd name="T4" fmla="*/ 0 w 46"/>
                  <a:gd name="T5" fmla="*/ 5 h 5"/>
                  <a:gd name="T6" fmla="*/ 25 w 46"/>
                  <a:gd name="T7" fmla="*/ 0 h 5"/>
                  <a:gd name="T8" fmla="*/ 46 w 46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6"/>
                  <a:gd name="T16" fmla="*/ 0 h 5"/>
                  <a:gd name="T17" fmla="*/ 46 w 4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6" h="5">
                    <a:moveTo>
                      <a:pt x="46" y="0"/>
                    </a:moveTo>
                    <a:lnTo>
                      <a:pt x="21" y="5"/>
                    </a:lnTo>
                    <a:lnTo>
                      <a:pt x="0" y="5"/>
                    </a:lnTo>
                    <a:lnTo>
                      <a:pt x="25" y="0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6" name="Freeform 83"/>
              <p:cNvSpPr>
                <a:spLocks/>
              </p:cNvSpPr>
              <p:nvPr/>
            </p:nvSpPr>
            <p:spPr bwMode="auto">
              <a:xfrm>
                <a:off x="1348" y="2132"/>
                <a:ext cx="57" cy="16"/>
              </a:xfrm>
              <a:custGeom>
                <a:avLst/>
                <a:gdLst>
                  <a:gd name="T0" fmla="*/ 57 w 57"/>
                  <a:gd name="T1" fmla="*/ 2 h 16"/>
                  <a:gd name="T2" fmla="*/ 21 w 57"/>
                  <a:gd name="T3" fmla="*/ 4 h 16"/>
                  <a:gd name="T4" fmla="*/ 0 w 57"/>
                  <a:gd name="T5" fmla="*/ 16 h 16"/>
                  <a:gd name="T6" fmla="*/ 18 w 57"/>
                  <a:gd name="T7" fmla="*/ 0 h 16"/>
                  <a:gd name="T8" fmla="*/ 57 w 57"/>
                  <a:gd name="T9" fmla="*/ 2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7"/>
                  <a:gd name="T16" fmla="*/ 0 h 16"/>
                  <a:gd name="T17" fmla="*/ 57 w 5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7" h="16">
                    <a:moveTo>
                      <a:pt x="57" y="2"/>
                    </a:moveTo>
                    <a:lnTo>
                      <a:pt x="21" y="4"/>
                    </a:lnTo>
                    <a:lnTo>
                      <a:pt x="0" y="16"/>
                    </a:lnTo>
                    <a:lnTo>
                      <a:pt x="18" y="0"/>
                    </a:lnTo>
                    <a:lnTo>
                      <a:pt x="5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7" name="Freeform 84"/>
              <p:cNvSpPr>
                <a:spLocks/>
              </p:cNvSpPr>
              <p:nvPr/>
            </p:nvSpPr>
            <p:spPr bwMode="auto">
              <a:xfrm>
                <a:off x="1324" y="2046"/>
                <a:ext cx="52" cy="68"/>
              </a:xfrm>
              <a:custGeom>
                <a:avLst/>
                <a:gdLst>
                  <a:gd name="T0" fmla="*/ 0 w 52"/>
                  <a:gd name="T1" fmla="*/ 0 h 68"/>
                  <a:gd name="T2" fmla="*/ 22 w 52"/>
                  <a:gd name="T3" fmla="*/ 18 h 68"/>
                  <a:gd name="T4" fmla="*/ 22 w 52"/>
                  <a:gd name="T5" fmla="*/ 54 h 68"/>
                  <a:gd name="T6" fmla="*/ 34 w 52"/>
                  <a:gd name="T7" fmla="*/ 68 h 68"/>
                  <a:gd name="T8" fmla="*/ 36 w 52"/>
                  <a:gd name="T9" fmla="*/ 26 h 68"/>
                  <a:gd name="T10" fmla="*/ 52 w 52"/>
                  <a:gd name="T11" fmla="*/ 26 h 68"/>
                  <a:gd name="T12" fmla="*/ 34 w 52"/>
                  <a:gd name="T13" fmla="*/ 4 h 68"/>
                  <a:gd name="T14" fmla="*/ 0 w 52"/>
                  <a:gd name="T15" fmla="*/ 0 h 6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2"/>
                  <a:gd name="T25" fmla="*/ 0 h 68"/>
                  <a:gd name="T26" fmla="*/ 52 w 52"/>
                  <a:gd name="T27" fmla="*/ 68 h 6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2" h="68">
                    <a:moveTo>
                      <a:pt x="0" y="0"/>
                    </a:moveTo>
                    <a:lnTo>
                      <a:pt x="22" y="18"/>
                    </a:lnTo>
                    <a:lnTo>
                      <a:pt x="22" y="54"/>
                    </a:lnTo>
                    <a:lnTo>
                      <a:pt x="34" y="68"/>
                    </a:lnTo>
                    <a:lnTo>
                      <a:pt x="36" y="26"/>
                    </a:lnTo>
                    <a:lnTo>
                      <a:pt x="52" y="26"/>
                    </a:lnTo>
                    <a:lnTo>
                      <a:pt x="34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8" name="Freeform 85"/>
              <p:cNvSpPr>
                <a:spLocks/>
              </p:cNvSpPr>
              <p:nvPr/>
            </p:nvSpPr>
            <p:spPr bwMode="auto">
              <a:xfrm>
                <a:off x="1267" y="2050"/>
                <a:ext cx="54" cy="84"/>
              </a:xfrm>
              <a:custGeom>
                <a:avLst/>
                <a:gdLst>
                  <a:gd name="T0" fmla="*/ 54 w 54"/>
                  <a:gd name="T1" fmla="*/ 0 h 84"/>
                  <a:gd name="T2" fmla="*/ 26 w 54"/>
                  <a:gd name="T3" fmla="*/ 3 h 84"/>
                  <a:gd name="T4" fmla="*/ 26 w 54"/>
                  <a:gd name="T5" fmla="*/ 10 h 84"/>
                  <a:gd name="T6" fmla="*/ 11 w 54"/>
                  <a:gd name="T7" fmla="*/ 34 h 84"/>
                  <a:gd name="T8" fmla="*/ 0 w 54"/>
                  <a:gd name="T9" fmla="*/ 82 h 84"/>
                  <a:gd name="T10" fmla="*/ 11 w 54"/>
                  <a:gd name="T11" fmla="*/ 84 h 84"/>
                  <a:gd name="T12" fmla="*/ 18 w 54"/>
                  <a:gd name="T13" fmla="*/ 67 h 84"/>
                  <a:gd name="T14" fmla="*/ 25 w 54"/>
                  <a:gd name="T15" fmla="*/ 34 h 84"/>
                  <a:gd name="T16" fmla="*/ 42 w 54"/>
                  <a:gd name="T17" fmla="*/ 11 h 84"/>
                  <a:gd name="T18" fmla="*/ 53 w 54"/>
                  <a:gd name="T19" fmla="*/ 11 h 84"/>
                  <a:gd name="T20" fmla="*/ 54 w 54"/>
                  <a:gd name="T21" fmla="*/ 0 h 8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54"/>
                  <a:gd name="T34" fmla="*/ 0 h 84"/>
                  <a:gd name="T35" fmla="*/ 54 w 54"/>
                  <a:gd name="T36" fmla="*/ 84 h 8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54" h="84">
                    <a:moveTo>
                      <a:pt x="54" y="0"/>
                    </a:moveTo>
                    <a:lnTo>
                      <a:pt x="26" y="3"/>
                    </a:lnTo>
                    <a:lnTo>
                      <a:pt x="26" y="10"/>
                    </a:lnTo>
                    <a:lnTo>
                      <a:pt x="11" y="34"/>
                    </a:lnTo>
                    <a:lnTo>
                      <a:pt x="0" y="82"/>
                    </a:lnTo>
                    <a:lnTo>
                      <a:pt x="11" y="84"/>
                    </a:lnTo>
                    <a:lnTo>
                      <a:pt x="18" y="67"/>
                    </a:lnTo>
                    <a:lnTo>
                      <a:pt x="25" y="34"/>
                    </a:lnTo>
                    <a:lnTo>
                      <a:pt x="42" y="11"/>
                    </a:lnTo>
                    <a:lnTo>
                      <a:pt x="53" y="11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9" name="Freeform 86"/>
              <p:cNvSpPr>
                <a:spLocks/>
              </p:cNvSpPr>
              <p:nvPr/>
            </p:nvSpPr>
            <p:spPr bwMode="auto">
              <a:xfrm>
                <a:off x="1220" y="2002"/>
                <a:ext cx="110" cy="37"/>
              </a:xfrm>
              <a:custGeom>
                <a:avLst/>
                <a:gdLst>
                  <a:gd name="T0" fmla="*/ 110 w 110"/>
                  <a:gd name="T1" fmla="*/ 30 h 37"/>
                  <a:gd name="T2" fmla="*/ 104 w 110"/>
                  <a:gd name="T3" fmla="*/ 20 h 37"/>
                  <a:gd name="T4" fmla="*/ 84 w 110"/>
                  <a:gd name="T5" fmla="*/ 0 h 37"/>
                  <a:gd name="T6" fmla="*/ 52 w 110"/>
                  <a:gd name="T7" fmla="*/ 4 h 37"/>
                  <a:gd name="T8" fmla="*/ 0 w 110"/>
                  <a:gd name="T9" fmla="*/ 30 h 37"/>
                  <a:gd name="T10" fmla="*/ 22 w 110"/>
                  <a:gd name="T11" fmla="*/ 37 h 37"/>
                  <a:gd name="T12" fmla="*/ 49 w 110"/>
                  <a:gd name="T13" fmla="*/ 15 h 37"/>
                  <a:gd name="T14" fmla="*/ 58 w 110"/>
                  <a:gd name="T15" fmla="*/ 30 h 37"/>
                  <a:gd name="T16" fmla="*/ 95 w 110"/>
                  <a:gd name="T17" fmla="*/ 37 h 37"/>
                  <a:gd name="T18" fmla="*/ 110 w 110"/>
                  <a:gd name="T19" fmla="*/ 30 h 3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0"/>
                  <a:gd name="T31" fmla="*/ 0 h 37"/>
                  <a:gd name="T32" fmla="*/ 110 w 110"/>
                  <a:gd name="T33" fmla="*/ 37 h 3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0" h="37">
                    <a:moveTo>
                      <a:pt x="110" y="30"/>
                    </a:moveTo>
                    <a:lnTo>
                      <a:pt x="104" y="20"/>
                    </a:lnTo>
                    <a:lnTo>
                      <a:pt x="84" y="0"/>
                    </a:lnTo>
                    <a:lnTo>
                      <a:pt x="52" y="4"/>
                    </a:lnTo>
                    <a:lnTo>
                      <a:pt x="0" y="30"/>
                    </a:lnTo>
                    <a:lnTo>
                      <a:pt x="22" y="37"/>
                    </a:lnTo>
                    <a:lnTo>
                      <a:pt x="49" y="15"/>
                    </a:lnTo>
                    <a:lnTo>
                      <a:pt x="58" y="30"/>
                    </a:lnTo>
                    <a:lnTo>
                      <a:pt x="95" y="37"/>
                    </a:lnTo>
                    <a:lnTo>
                      <a:pt x="110" y="3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60" name="Freeform 87"/>
              <p:cNvSpPr>
                <a:spLocks/>
              </p:cNvSpPr>
              <p:nvPr/>
            </p:nvSpPr>
            <p:spPr bwMode="auto">
              <a:xfrm>
                <a:off x="1133" y="1871"/>
                <a:ext cx="17" cy="54"/>
              </a:xfrm>
              <a:custGeom>
                <a:avLst/>
                <a:gdLst>
                  <a:gd name="T0" fmla="*/ 0 w 17"/>
                  <a:gd name="T1" fmla="*/ 0 h 54"/>
                  <a:gd name="T2" fmla="*/ 12 w 17"/>
                  <a:gd name="T3" fmla="*/ 3 h 54"/>
                  <a:gd name="T4" fmla="*/ 17 w 17"/>
                  <a:gd name="T5" fmla="*/ 54 h 54"/>
                  <a:gd name="T6" fmla="*/ 9 w 17"/>
                  <a:gd name="T7" fmla="*/ 36 h 54"/>
                  <a:gd name="T8" fmla="*/ 0 w 17"/>
                  <a:gd name="T9" fmla="*/ 31 h 54"/>
                  <a:gd name="T10" fmla="*/ 0 w 17"/>
                  <a:gd name="T11" fmla="*/ 0 h 5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54"/>
                  <a:gd name="T20" fmla="*/ 17 w 17"/>
                  <a:gd name="T21" fmla="*/ 54 h 5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54">
                    <a:moveTo>
                      <a:pt x="0" y="0"/>
                    </a:moveTo>
                    <a:lnTo>
                      <a:pt x="12" y="3"/>
                    </a:lnTo>
                    <a:lnTo>
                      <a:pt x="17" y="54"/>
                    </a:lnTo>
                    <a:lnTo>
                      <a:pt x="9" y="36"/>
                    </a:lnTo>
                    <a:lnTo>
                      <a:pt x="0" y="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61" name="Freeform 88"/>
              <p:cNvSpPr>
                <a:spLocks/>
              </p:cNvSpPr>
              <p:nvPr/>
            </p:nvSpPr>
            <p:spPr bwMode="auto">
              <a:xfrm>
                <a:off x="979" y="1738"/>
                <a:ext cx="44" cy="17"/>
              </a:xfrm>
              <a:custGeom>
                <a:avLst/>
                <a:gdLst>
                  <a:gd name="T0" fmla="*/ 0 w 44"/>
                  <a:gd name="T1" fmla="*/ 17 h 17"/>
                  <a:gd name="T2" fmla="*/ 16 w 44"/>
                  <a:gd name="T3" fmla="*/ 0 h 17"/>
                  <a:gd name="T4" fmla="*/ 44 w 44"/>
                  <a:gd name="T5" fmla="*/ 0 h 17"/>
                  <a:gd name="T6" fmla="*/ 0 w 44"/>
                  <a:gd name="T7" fmla="*/ 1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4"/>
                  <a:gd name="T13" fmla="*/ 0 h 17"/>
                  <a:gd name="T14" fmla="*/ 44 w 4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4" h="17">
                    <a:moveTo>
                      <a:pt x="0" y="17"/>
                    </a:moveTo>
                    <a:lnTo>
                      <a:pt x="16" y="0"/>
                    </a:lnTo>
                    <a:lnTo>
                      <a:pt x="44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62" name="Freeform 89"/>
              <p:cNvSpPr>
                <a:spLocks/>
              </p:cNvSpPr>
              <p:nvPr/>
            </p:nvSpPr>
            <p:spPr bwMode="auto">
              <a:xfrm>
                <a:off x="912" y="1655"/>
                <a:ext cx="56" cy="31"/>
              </a:xfrm>
              <a:custGeom>
                <a:avLst/>
                <a:gdLst>
                  <a:gd name="T0" fmla="*/ 56 w 56"/>
                  <a:gd name="T1" fmla="*/ 16 h 31"/>
                  <a:gd name="T2" fmla="*/ 34 w 56"/>
                  <a:gd name="T3" fmla="*/ 16 h 31"/>
                  <a:gd name="T4" fmla="*/ 25 w 56"/>
                  <a:gd name="T5" fmla="*/ 0 h 31"/>
                  <a:gd name="T6" fmla="*/ 25 w 56"/>
                  <a:gd name="T7" fmla="*/ 19 h 31"/>
                  <a:gd name="T8" fmla="*/ 0 w 56"/>
                  <a:gd name="T9" fmla="*/ 31 h 31"/>
                  <a:gd name="T10" fmla="*/ 29 w 56"/>
                  <a:gd name="T11" fmla="*/ 31 h 31"/>
                  <a:gd name="T12" fmla="*/ 56 w 56"/>
                  <a:gd name="T13" fmla="*/ 16 h 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6"/>
                  <a:gd name="T22" fmla="*/ 0 h 31"/>
                  <a:gd name="T23" fmla="*/ 56 w 56"/>
                  <a:gd name="T24" fmla="*/ 31 h 3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6" h="31">
                    <a:moveTo>
                      <a:pt x="56" y="16"/>
                    </a:moveTo>
                    <a:lnTo>
                      <a:pt x="34" y="16"/>
                    </a:lnTo>
                    <a:lnTo>
                      <a:pt x="25" y="0"/>
                    </a:lnTo>
                    <a:lnTo>
                      <a:pt x="25" y="19"/>
                    </a:lnTo>
                    <a:lnTo>
                      <a:pt x="0" y="31"/>
                    </a:lnTo>
                    <a:lnTo>
                      <a:pt x="29" y="31"/>
                    </a:lnTo>
                    <a:lnTo>
                      <a:pt x="56" y="1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63" name="Freeform 90"/>
              <p:cNvSpPr>
                <a:spLocks/>
              </p:cNvSpPr>
              <p:nvPr/>
            </p:nvSpPr>
            <p:spPr bwMode="auto">
              <a:xfrm>
                <a:off x="813" y="1535"/>
                <a:ext cx="101" cy="38"/>
              </a:xfrm>
              <a:custGeom>
                <a:avLst/>
                <a:gdLst>
                  <a:gd name="T0" fmla="*/ 0 w 101"/>
                  <a:gd name="T1" fmla="*/ 18 h 38"/>
                  <a:gd name="T2" fmla="*/ 45 w 101"/>
                  <a:gd name="T3" fmla="*/ 6 h 38"/>
                  <a:gd name="T4" fmla="*/ 90 w 101"/>
                  <a:gd name="T5" fmla="*/ 0 h 38"/>
                  <a:gd name="T6" fmla="*/ 58 w 101"/>
                  <a:gd name="T7" fmla="*/ 18 h 38"/>
                  <a:gd name="T8" fmla="*/ 101 w 101"/>
                  <a:gd name="T9" fmla="*/ 22 h 38"/>
                  <a:gd name="T10" fmla="*/ 56 w 101"/>
                  <a:gd name="T11" fmla="*/ 26 h 38"/>
                  <a:gd name="T12" fmla="*/ 3 w 101"/>
                  <a:gd name="T13" fmla="*/ 38 h 38"/>
                  <a:gd name="T14" fmla="*/ 40 w 101"/>
                  <a:gd name="T15" fmla="*/ 18 h 38"/>
                  <a:gd name="T16" fmla="*/ 0 w 101"/>
                  <a:gd name="T17" fmla="*/ 18 h 3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01"/>
                  <a:gd name="T28" fmla="*/ 0 h 38"/>
                  <a:gd name="T29" fmla="*/ 101 w 101"/>
                  <a:gd name="T30" fmla="*/ 38 h 3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01" h="38">
                    <a:moveTo>
                      <a:pt x="0" y="18"/>
                    </a:moveTo>
                    <a:lnTo>
                      <a:pt x="45" y="6"/>
                    </a:lnTo>
                    <a:lnTo>
                      <a:pt x="90" y="0"/>
                    </a:lnTo>
                    <a:lnTo>
                      <a:pt x="58" y="18"/>
                    </a:lnTo>
                    <a:lnTo>
                      <a:pt x="101" y="22"/>
                    </a:lnTo>
                    <a:lnTo>
                      <a:pt x="56" y="26"/>
                    </a:lnTo>
                    <a:lnTo>
                      <a:pt x="3" y="38"/>
                    </a:lnTo>
                    <a:lnTo>
                      <a:pt x="40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64" name="Freeform 91"/>
              <p:cNvSpPr>
                <a:spLocks/>
              </p:cNvSpPr>
              <p:nvPr/>
            </p:nvSpPr>
            <p:spPr bwMode="auto">
              <a:xfrm>
                <a:off x="3147" y="2090"/>
                <a:ext cx="229" cy="122"/>
              </a:xfrm>
              <a:custGeom>
                <a:avLst/>
                <a:gdLst>
                  <a:gd name="T0" fmla="*/ 39 w 229"/>
                  <a:gd name="T1" fmla="*/ 0 h 122"/>
                  <a:gd name="T2" fmla="*/ 21 w 229"/>
                  <a:gd name="T3" fmla="*/ 22 h 122"/>
                  <a:gd name="T4" fmla="*/ 21 w 229"/>
                  <a:gd name="T5" fmla="*/ 54 h 122"/>
                  <a:gd name="T6" fmla="*/ 0 w 229"/>
                  <a:gd name="T7" fmla="*/ 78 h 122"/>
                  <a:gd name="T8" fmla="*/ 12 w 229"/>
                  <a:gd name="T9" fmla="*/ 111 h 122"/>
                  <a:gd name="T10" fmla="*/ 54 w 229"/>
                  <a:gd name="T11" fmla="*/ 117 h 122"/>
                  <a:gd name="T12" fmla="*/ 91 w 229"/>
                  <a:gd name="T13" fmla="*/ 93 h 122"/>
                  <a:gd name="T14" fmla="*/ 141 w 229"/>
                  <a:gd name="T15" fmla="*/ 100 h 122"/>
                  <a:gd name="T16" fmla="*/ 171 w 229"/>
                  <a:gd name="T17" fmla="*/ 122 h 122"/>
                  <a:gd name="T18" fmla="*/ 229 w 229"/>
                  <a:gd name="T19" fmla="*/ 112 h 122"/>
                  <a:gd name="T20" fmla="*/ 174 w 229"/>
                  <a:gd name="T21" fmla="*/ 74 h 122"/>
                  <a:gd name="T22" fmla="*/ 151 w 229"/>
                  <a:gd name="T23" fmla="*/ 68 h 122"/>
                  <a:gd name="T24" fmla="*/ 141 w 229"/>
                  <a:gd name="T25" fmla="*/ 56 h 122"/>
                  <a:gd name="T26" fmla="*/ 75 w 229"/>
                  <a:gd name="T27" fmla="*/ 57 h 122"/>
                  <a:gd name="T28" fmla="*/ 64 w 229"/>
                  <a:gd name="T29" fmla="*/ 24 h 122"/>
                  <a:gd name="T30" fmla="*/ 39 w 229"/>
                  <a:gd name="T31" fmla="*/ 0 h 12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29"/>
                  <a:gd name="T49" fmla="*/ 0 h 122"/>
                  <a:gd name="T50" fmla="*/ 229 w 229"/>
                  <a:gd name="T51" fmla="*/ 122 h 12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29" h="122">
                    <a:moveTo>
                      <a:pt x="39" y="0"/>
                    </a:moveTo>
                    <a:lnTo>
                      <a:pt x="21" y="22"/>
                    </a:lnTo>
                    <a:lnTo>
                      <a:pt x="21" y="54"/>
                    </a:lnTo>
                    <a:lnTo>
                      <a:pt x="0" y="78"/>
                    </a:lnTo>
                    <a:lnTo>
                      <a:pt x="12" y="111"/>
                    </a:lnTo>
                    <a:lnTo>
                      <a:pt x="54" y="117"/>
                    </a:lnTo>
                    <a:lnTo>
                      <a:pt x="91" y="93"/>
                    </a:lnTo>
                    <a:lnTo>
                      <a:pt x="141" y="100"/>
                    </a:lnTo>
                    <a:lnTo>
                      <a:pt x="171" y="122"/>
                    </a:lnTo>
                    <a:lnTo>
                      <a:pt x="229" y="112"/>
                    </a:lnTo>
                    <a:lnTo>
                      <a:pt x="174" y="74"/>
                    </a:lnTo>
                    <a:lnTo>
                      <a:pt x="151" y="68"/>
                    </a:lnTo>
                    <a:lnTo>
                      <a:pt x="141" y="56"/>
                    </a:lnTo>
                    <a:lnTo>
                      <a:pt x="75" y="57"/>
                    </a:lnTo>
                    <a:lnTo>
                      <a:pt x="64" y="24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65" name="Freeform 92"/>
              <p:cNvSpPr>
                <a:spLocks/>
              </p:cNvSpPr>
              <p:nvPr/>
            </p:nvSpPr>
            <p:spPr bwMode="auto">
              <a:xfrm>
                <a:off x="3257" y="2070"/>
                <a:ext cx="41" cy="47"/>
              </a:xfrm>
              <a:custGeom>
                <a:avLst/>
                <a:gdLst>
                  <a:gd name="T0" fmla="*/ 37 w 41"/>
                  <a:gd name="T1" fmla="*/ 0 h 47"/>
                  <a:gd name="T2" fmla="*/ 7 w 41"/>
                  <a:gd name="T3" fmla="*/ 14 h 47"/>
                  <a:gd name="T4" fmla="*/ 0 w 41"/>
                  <a:gd name="T5" fmla="*/ 47 h 47"/>
                  <a:gd name="T6" fmla="*/ 24 w 41"/>
                  <a:gd name="T7" fmla="*/ 47 h 47"/>
                  <a:gd name="T8" fmla="*/ 41 w 41"/>
                  <a:gd name="T9" fmla="*/ 23 h 47"/>
                  <a:gd name="T10" fmla="*/ 37 w 41"/>
                  <a:gd name="T11" fmla="*/ 0 h 4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47"/>
                  <a:gd name="T20" fmla="*/ 41 w 41"/>
                  <a:gd name="T21" fmla="*/ 47 h 4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47">
                    <a:moveTo>
                      <a:pt x="37" y="0"/>
                    </a:moveTo>
                    <a:lnTo>
                      <a:pt x="7" y="14"/>
                    </a:lnTo>
                    <a:lnTo>
                      <a:pt x="0" y="47"/>
                    </a:lnTo>
                    <a:lnTo>
                      <a:pt x="24" y="47"/>
                    </a:lnTo>
                    <a:lnTo>
                      <a:pt x="41" y="23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66" name="Freeform 93"/>
              <p:cNvSpPr>
                <a:spLocks/>
              </p:cNvSpPr>
              <p:nvPr/>
            </p:nvSpPr>
            <p:spPr bwMode="auto">
              <a:xfrm>
                <a:off x="3644" y="2117"/>
                <a:ext cx="42" cy="37"/>
              </a:xfrm>
              <a:custGeom>
                <a:avLst/>
                <a:gdLst>
                  <a:gd name="T0" fmla="*/ 20 w 42"/>
                  <a:gd name="T1" fmla="*/ 0 h 37"/>
                  <a:gd name="T2" fmla="*/ 0 w 42"/>
                  <a:gd name="T3" fmla="*/ 11 h 37"/>
                  <a:gd name="T4" fmla="*/ 2 w 42"/>
                  <a:gd name="T5" fmla="*/ 37 h 37"/>
                  <a:gd name="T6" fmla="*/ 25 w 42"/>
                  <a:gd name="T7" fmla="*/ 35 h 37"/>
                  <a:gd name="T8" fmla="*/ 42 w 42"/>
                  <a:gd name="T9" fmla="*/ 20 h 37"/>
                  <a:gd name="T10" fmla="*/ 25 w 42"/>
                  <a:gd name="T11" fmla="*/ 14 h 37"/>
                  <a:gd name="T12" fmla="*/ 20 w 42"/>
                  <a:gd name="T13" fmla="*/ 0 h 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2"/>
                  <a:gd name="T22" fmla="*/ 0 h 37"/>
                  <a:gd name="T23" fmla="*/ 42 w 42"/>
                  <a:gd name="T24" fmla="*/ 37 h 3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2" h="37">
                    <a:moveTo>
                      <a:pt x="20" y="0"/>
                    </a:moveTo>
                    <a:lnTo>
                      <a:pt x="0" y="11"/>
                    </a:lnTo>
                    <a:lnTo>
                      <a:pt x="2" y="37"/>
                    </a:lnTo>
                    <a:lnTo>
                      <a:pt x="25" y="35"/>
                    </a:lnTo>
                    <a:lnTo>
                      <a:pt x="42" y="20"/>
                    </a:lnTo>
                    <a:lnTo>
                      <a:pt x="25" y="14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5123" name="Group 143"/>
          <p:cNvGrpSpPr>
            <a:grpSpLocks/>
          </p:cNvGrpSpPr>
          <p:nvPr/>
        </p:nvGrpSpPr>
        <p:grpSpPr bwMode="auto">
          <a:xfrm>
            <a:off x="3019425" y="1063625"/>
            <a:ext cx="5638800" cy="5183188"/>
            <a:chOff x="2971800" y="1124744"/>
            <a:chExt cx="5638800" cy="5184575"/>
          </a:xfrm>
        </p:grpSpPr>
        <p:sp>
          <p:nvSpPr>
            <p:cNvPr id="145" name="Rectangle 94">
              <a:hlinkClick r:id="" action="ppaction://noaction" highlightClick="1"/>
              <a:hlinkHover r:id="" action="ppaction://hlinkshowjump?jump=nextslide"/>
              <a:extLst>
                <a:ext uri="{FF2B5EF4-FFF2-40B4-BE49-F238E27FC236}">
                  <a16:creationId xmlns="" xmlns:a16="http://schemas.microsoft.com/office/drawing/2014/main" id="{BD9FED65-A5B1-4CF0-99D8-0B19D0D027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800" y="1124744"/>
              <a:ext cx="5638800" cy="5184575"/>
            </a:xfrm>
            <a:prstGeom prst="rect">
              <a:avLst/>
            </a:prstGeom>
            <a:gradFill rotWithShape="0">
              <a:gsLst>
                <a:gs pos="14000">
                  <a:srgbClr val="7BFC24">
                    <a:alpha val="65000"/>
                  </a:srgbClr>
                </a:gs>
                <a:gs pos="100000">
                  <a:srgbClr val="000000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extrusionClr>
                <a:srgbClr val="7BFC24"/>
              </a:extrusionClr>
            </a:sp3d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="" xmlns:a16="http://schemas.microsoft.com/office/drawing/2014/main" id="{87FDB0FD-C120-4F08-ACCF-F128A419A29F}"/>
                </a:ext>
              </a:extLst>
            </p:cNvPr>
            <p:cNvSpPr/>
            <p:nvPr/>
          </p:nvSpPr>
          <p:spPr bwMode="auto">
            <a:xfrm>
              <a:off x="2987675" y="1124744"/>
              <a:ext cx="5616575" cy="5098827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US" sz="3200"/>
            </a:p>
          </p:txBody>
        </p:sp>
      </p:grpSp>
      <p:grpSp>
        <p:nvGrpSpPr>
          <p:cNvPr id="5124" name="Group 96"/>
          <p:cNvGrpSpPr>
            <a:grpSpLocks/>
          </p:cNvGrpSpPr>
          <p:nvPr/>
        </p:nvGrpSpPr>
        <p:grpSpPr bwMode="auto">
          <a:xfrm>
            <a:off x="152400" y="1600200"/>
            <a:ext cx="3660775" cy="3733800"/>
            <a:chOff x="96" y="1008"/>
            <a:chExt cx="2306" cy="2352"/>
          </a:xfrm>
        </p:grpSpPr>
        <p:sp>
          <p:nvSpPr>
            <p:cNvPr id="5126" name="Freeform 97"/>
            <p:cNvSpPr>
              <a:spLocks/>
            </p:cNvSpPr>
            <p:nvPr/>
          </p:nvSpPr>
          <p:spPr bwMode="auto">
            <a:xfrm>
              <a:off x="118" y="1672"/>
              <a:ext cx="1497" cy="1534"/>
            </a:xfrm>
            <a:custGeom>
              <a:avLst/>
              <a:gdLst>
                <a:gd name="T0" fmla="*/ 1 w 2683"/>
                <a:gd name="T1" fmla="*/ 0 h 2583"/>
                <a:gd name="T2" fmla="*/ 1 w 2683"/>
                <a:gd name="T3" fmla="*/ 1 h 2583"/>
                <a:gd name="T4" fmla="*/ 1 w 2683"/>
                <a:gd name="T5" fmla="*/ 1 h 2583"/>
                <a:gd name="T6" fmla="*/ 1 w 2683"/>
                <a:gd name="T7" fmla="*/ 1 h 2583"/>
                <a:gd name="T8" fmla="*/ 1 w 2683"/>
                <a:gd name="T9" fmla="*/ 1 h 2583"/>
                <a:gd name="T10" fmla="*/ 1 w 2683"/>
                <a:gd name="T11" fmla="*/ 1 h 2583"/>
                <a:gd name="T12" fmla="*/ 1 w 2683"/>
                <a:gd name="T13" fmla="*/ 1 h 2583"/>
                <a:gd name="T14" fmla="*/ 0 w 2683"/>
                <a:gd name="T15" fmla="*/ 1 h 2583"/>
                <a:gd name="T16" fmla="*/ 0 w 2683"/>
                <a:gd name="T17" fmla="*/ 1 h 2583"/>
                <a:gd name="T18" fmla="*/ 1 w 2683"/>
                <a:gd name="T19" fmla="*/ 1 h 2583"/>
                <a:gd name="T20" fmla="*/ 1 w 2683"/>
                <a:gd name="T21" fmla="*/ 1 h 2583"/>
                <a:gd name="T22" fmla="*/ 1 w 2683"/>
                <a:gd name="T23" fmla="*/ 1 h 2583"/>
                <a:gd name="T24" fmla="*/ 1 w 2683"/>
                <a:gd name="T25" fmla="*/ 1 h 2583"/>
                <a:gd name="T26" fmla="*/ 1 w 2683"/>
                <a:gd name="T27" fmla="*/ 1 h 2583"/>
                <a:gd name="T28" fmla="*/ 1 w 2683"/>
                <a:gd name="T29" fmla="*/ 1 h 2583"/>
                <a:gd name="T30" fmla="*/ 1 w 2683"/>
                <a:gd name="T31" fmla="*/ 1 h 2583"/>
                <a:gd name="T32" fmla="*/ 1 w 2683"/>
                <a:gd name="T33" fmla="*/ 1 h 2583"/>
                <a:gd name="T34" fmla="*/ 1 w 2683"/>
                <a:gd name="T35" fmla="*/ 1 h 2583"/>
                <a:gd name="T36" fmla="*/ 1 w 2683"/>
                <a:gd name="T37" fmla="*/ 1 h 2583"/>
                <a:gd name="T38" fmla="*/ 1 w 2683"/>
                <a:gd name="T39" fmla="*/ 1 h 2583"/>
                <a:gd name="T40" fmla="*/ 1 w 2683"/>
                <a:gd name="T41" fmla="*/ 1 h 2583"/>
                <a:gd name="T42" fmla="*/ 1 w 2683"/>
                <a:gd name="T43" fmla="*/ 1 h 2583"/>
                <a:gd name="T44" fmla="*/ 1 w 2683"/>
                <a:gd name="T45" fmla="*/ 1 h 2583"/>
                <a:gd name="T46" fmla="*/ 1 w 2683"/>
                <a:gd name="T47" fmla="*/ 1 h 2583"/>
                <a:gd name="T48" fmla="*/ 1 w 2683"/>
                <a:gd name="T49" fmla="*/ 1 h 2583"/>
                <a:gd name="T50" fmla="*/ 1 w 2683"/>
                <a:gd name="T51" fmla="*/ 1 h 2583"/>
                <a:gd name="T52" fmla="*/ 1 w 2683"/>
                <a:gd name="T53" fmla="*/ 1 h 2583"/>
                <a:gd name="T54" fmla="*/ 1 w 2683"/>
                <a:gd name="T55" fmla="*/ 1 h 2583"/>
                <a:gd name="T56" fmla="*/ 1 w 2683"/>
                <a:gd name="T57" fmla="*/ 1 h 2583"/>
                <a:gd name="T58" fmla="*/ 1 w 2683"/>
                <a:gd name="T59" fmla="*/ 1 h 2583"/>
                <a:gd name="T60" fmla="*/ 1 w 2683"/>
                <a:gd name="T61" fmla="*/ 1 h 2583"/>
                <a:gd name="T62" fmla="*/ 1 w 2683"/>
                <a:gd name="T63" fmla="*/ 1 h 2583"/>
                <a:gd name="T64" fmla="*/ 1 w 2683"/>
                <a:gd name="T65" fmla="*/ 1 h 2583"/>
                <a:gd name="T66" fmla="*/ 1 w 2683"/>
                <a:gd name="T67" fmla="*/ 1 h 2583"/>
                <a:gd name="T68" fmla="*/ 1 w 2683"/>
                <a:gd name="T69" fmla="*/ 1 h 2583"/>
                <a:gd name="T70" fmla="*/ 1 w 2683"/>
                <a:gd name="T71" fmla="*/ 1 h 2583"/>
                <a:gd name="T72" fmla="*/ 1 w 2683"/>
                <a:gd name="T73" fmla="*/ 1 h 2583"/>
                <a:gd name="T74" fmla="*/ 1 w 2683"/>
                <a:gd name="T75" fmla="*/ 1 h 2583"/>
                <a:gd name="T76" fmla="*/ 1 w 2683"/>
                <a:gd name="T77" fmla="*/ 1 h 2583"/>
                <a:gd name="T78" fmla="*/ 1 w 2683"/>
                <a:gd name="T79" fmla="*/ 1 h 2583"/>
                <a:gd name="T80" fmla="*/ 1 w 2683"/>
                <a:gd name="T81" fmla="*/ 1 h 2583"/>
                <a:gd name="T82" fmla="*/ 1 w 2683"/>
                <a:gd name="T83" fmla="*/ 1 h 2583"/>
                <a:gd name="T84" fmla="*/ 1 w 2683"/>
                <a:gd name="T85" fmla="*/ 1 h 2583"/>
                <a:gd name="T86" fmla="*/ 1 w 2683"/>
                <a:gd name="T87" fmla="*/ 1 h 2583"/>
                <a:gd name="T88" fmla="*/ 1 w 2683"/>
                <a:gd name="T89" fmla="*/ 1 h 2583"/>
                <a:gd name="T90" fmla="*/ 1 w 2683"/>
                <a:gd name="T91" fmla="*/ 1 h 2583"/>
                <a:gd name="T92" fmla="*/ 1 w 2683"/>
                <a:gd name="T93" fmla="*/ 1 h 2583"/>
                <a:gd name="T94" fmla="*/ 1 w 2683"/>
                <a:gd name="T95" fmla="*/ 1 h 2583"/>
                <a:gd name="T96" fmla="*/ 1 w 2683"/>
                <a:gd name="T97" fmla="*/ 1 h 2583"/>
                <a:gd name="T98" fmla="*/ 1 w 2683"/>
                <a:gd name="T99" fmla="*/ 0 h 2583"/>
                <a:gd name="T100" fmla="*/ 1 w 2683"/>
                <a:gd name="T101" fmla="*/ 0 h 258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83"/>
                <a:gd name="T154" fmla="*/ 0 h 2583"/>
                <a:gd name="T155" fmla="*/ 2683 w 2683"/>
                <a:gd name="T156" fmla="*/ 2583 h 258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83" h="2583">
                  <a:moveTo>
                    <a:pt x="883" y="0"/>
                  </a:moveTo>
                  <a:lnTo>
                    <a:pt x="708" y="62"/>
                  </a:lnTo>
                  <a:lnTo>
                    <a:pt x="406" y="249"/>
                  </a:lnTo>
                  <a:lnTo>
                    <a:pt x="278" y="284"/>
                  </a:lnTo>
                  <a:lnTo>
                    <a:pt x="287" y="365"/>
                  </a:lnTo>
                  <a:lnTo>
                    <a:pt x="299" y="392"/>
                  </a:lnTo>
                  <a:lnTo>
                    <a:pt x="119" y="550"/>
                  </a:lnTo>
                  <a:lnTo>
                    <a:pt x="0" y="801"/>
                  </a:lnTo>
                  <a:lnTo>
                    <a:pt x="0" y="981"/>
                  </a:lnTo>
                  <a:lnTo>
                    <a:pt x="147" y="1150"/>
                  </a:lnTo>
                  <a:lnTo>
                    <a:pt x="299" y="1222"/>
                  </a:lnTo>
                  <a:lnTo>
                    <a:pt x="398" y="1292"/>
                  </a:lnTo>
                  <a:lnTo>
                    <a:pt x="364" y="1436"/>
                  </a:lnTo>
                  <a:lnTo>
                    <a:pt x="364" y="1605"/>
                  </a:lnTo>
                  <a:lnTo>
                    <a:pt x="599" y="1597"/>
                  </a:lnTo>
                  <a:lnTo>
                    <a:pt x="605" y="2131"/>
                  </a:lnTo>
                  <a:lnTo>
                    <a:pt x="591" y="2381"/>
                  </a:lnTo>
                  <a:lnTo>
                    <a:pt x="538" y="2513"/>
                  </a:lnTo>
                  <a:lnTo>
                    <a:pt x="909" y="2575"/>
                  </a:lnTo>
                  <a:lnTo>
                    <a:pt x="1166" y="2541"/>
                  </a:lnTo>
                  <a:lnTo>
                    <a:pt x="1259" y="2583"/>
                  </a:lnTo>
                  <a:lnTo>
                    <a:pt x="1390" y="2575"/>
                  </a:lnTo>
                  <a:lnTo>
                    <a:pt x="1591" y="2532"/>
                  </a:lnTo>
                  <a:lnTo>
                    <a:pt x="1774" y="2550"/>
                  </a:lnTo>
                  <a:lnTo>
                    <a:pt x="1796" y="2495"/>
                  </a:lnTo>
                  <a:lnTo>
                    <a:pt x="1762" y="2381"/>
                  </a:lnTo>
                  <a:lnTo>
                    <a:pt x="1739" y="2141"/>
                  </a:lnTo>
                  <a:lnTo>
                    <a:pt x="1747" y="1812"/>
                  </a:lnTo>
                  <a:lnTo>
                    <a:pt x="1747" y="1614"/>
                  </a:lnTo>
                  <a:lnTo>
                    <a:pt x="1991" y="1586"/>
                  </a:lnTo>
                  <a:lnTo>
                    <a:pt x="1935" y="1204"/>
                  </a:lnTo>
                  <a:lnTo>
                    <a:pt x="1927" y="1042"/>
                  </a:lnTo>
                  <a:lnTo>
                    <a:pt x="2068" y="1161"/>
                  </a:lnTo>
                  <a:lnTo>
                    <a:pt x="2267" y="1231"/>
                  </a:lnTo>
                  <a:lnTo>
                    <a:pt x="2574" y="1231"/>
                  </a:lnTo>
                  <a:lnTo>
                    <a:pt x="2683" y="998"/>
                  </a:lnTo>
                  <a:lnTo>
                    <a:pt x="2683" y="765"/>
                  </a:lnTo>
                  <a:lnTo>
                    <a:pt x="2480" y="755"/>
                  </a:lnTo>
                  <a:lnTo>
                    <a:pt x="2408" y="702"/>
                  </a:lnTo>
                  <a:lnTo>
                    <a:pt x="2321" y="765"/>
                  </a:lnTo>
                  <a:lnTo>
                    <a:pt x="2315" y="657"/>
                  </a:lnTo>
                  <a:lnTo>
                    <a:pt x="2287" y="630"/>
                  </a:lnTo>
                  <a:lnTo>
                    <a:pt x="2188" y="647"/>
                  </a:lnTo>
                  <a:lnTo>
                    <a:pt x="2167" y="535"/>
                  </a:lnTo>
                  <a:lnTo>
                    <a:pt x="2041" y="392"/>
                  </a:lnTo>
                  <a:lnTo>
                    <a:pt x="2055" y="327"/>
                  </a:lnTo>
                  <a:lnTo>
                    <a:pt x="2041" y="257"/>
                  </a:lnTo>
                  <a:lnTo>
                    <a:pt x="1868" y="230"/>
                  </a:lnTo>
                  <a:lnTo>
                    <a:pt x="1621" y="54"/>
                  </a:lnTo>
                  <a:lnTo>
                    <a:pt x="1447" y="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622100"/>
            </a:solidFill>
            <a:ln w="1588">
              <a:solidFill>
                <a:srgbClr val="6221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7" name="Freeform 98"/>
            <p:cNvSpPr>
              <a:spLocks/>
            </p:cNvSpPr>
            <p:nvPr/>
          </p:nvSpPr>
          <p:spPr bwMode="auto">
            <a:xfrm>
              <a:off x="822" y="3190"/>
              <a:ext cx="311" cy="162"/>
            </a:xfrm>
            <a:custGeom>
              <a:avLst/>
              <a:gdLst>
                <a:gd name="T0" fmla="*/ 0 w 558"/>
                <a:gd name="T1" fmla="*/ 1 h 273"/>
                <a:gd name="T2" fmla="*/ 1 w 558"/>
                <a:gd name="T3" fmla="*/ 1 h 273"/>
                <a:gd name="T4" fmla="*/ 1 w 558"/>
                <a:gd name="T5" fmla="*/ 0 h 273"/>
                <a:gd name="T6" fmla="*/ 1 w 558"/>
                <a:gd name="T7" fmla="*/ 1 h 273"/>
                <a:gd name="T8" fmla="*/ 1 w 558"/>
                <a:gd name="T9" fmla="*/ 1 h 273"/>
                <a:gd name="T10" fmla="*/ 1 w 558"/>
                <a:gd name="T11" fmla="*/ 1 h 273"/>
                <a:gd name="T12" fmla="*/ 1 w 558"/>
                <a:gd name="T13" fmla="*/ 1 h 273"/>
                <a:gd name="T14" fmla="*/ 1 w 558"/>
                <a:gd name="T15" fmla="*/ 1 h 273"/>
                <a:gd name="T16" fmla="*/ 1 w 558"/>
                <a:gd name="T17" fmla="*/ 1 h 273"/>
                <a:gd name="T18" fmla="*/ 1 w 558"/>
                <a:gd name="T19" fmla="*/ 1 h 273"/>
                <a:gd name="T20" fmla="*/ 1 w 558"/>
                <a:gd name="T21" fmla="*/ 1 h 273"/>
                <a:gd name="T22" fmla="*/ 0 w 558"/>
                <a:gd name="T23" fmla="*/ 1 h 2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58"/>
                <a:gd name="T37" fmla="*/ 0 h 273"/>
                <a:gd name="T38" fmla="*/ 558 w 558"/>
                <a:gd name="T39" fmla="*/ 273 h 27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58" h="273">
                  <a:moveTo>
                    <a:pt x="0" y="43"/>
                  </a:moveTo>
                  <a:lnTo>
                    <a:pt x="102" y="43"/>
                  </a:lnTo>
                  <a:lnTo>
                    <a:pt x="273" y="0"/>
                  </a:lnTo>
                  <a:lnTo>
                    <a:pt x="396" y="8"/>
                  </a:lnTo>
                  <a:lnTo>
                    <a:pt x="455" y="72"/>
                  </a:lnTo>
                  <a:lnTo>
                    <a:pt x="533" y="154"/>
                  </a:lnTo>
                  <a:lnTo>
                    <a:pt x="558" y="218"/>
                  </a:lnTo>
                  <a:lnTo>
                    <a:pt x="523" y="273"/>
                  </a:lnTo>
                  <a:lnTo>
                    <a:pt x="349" y="271"/>
                  </a:lnTo>
                  <a:lnTo>
                    <a:pt x="223" y="227"/>
                  </a:lnTo>
                  <a:lnTo>
                    <a:pt x="103" y="156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8" name="Freeform 99"/>
            <p:cNvSpPr>
              <a:spLocks/>
            </p:cNvSpPr>
            <p:nvPr/>
          </p:nvSpPr>
          <p:spPr bwMode="auto">
            <a:xfrm>
              <a:off x="414" y="3189"/>
              <a:ext cx="325" cy="170"/>
            </a:xfrm>
            <a:custGeom>
              <a:avLst/>
              <a:gdLst>
                <a:gd name="T0" fmla="*/ 1 w 582"/>
                <a:gd name="T1" fmla="*/ 1 h 284"/>
                <a:gd name="T2" fmla="*/ 1 w 582"/>
                <a:gd name="T3" fmla="*/ 1 h 284"/>
                <a:gd name="T4" fmla="*/ 0 w 582"/>
                <a:gd name="T5" fmla="*/ 1 h 284"/>
                <a:gd name="T6" fmla="*/ 1 w 582"/>
                <a:gd name="T7" fmla="*/ 1 h 284"/>
                <a:gd name="T8" fmla="*/ 1 w 582"/>
                <a:gd name="T9" fmla="*/ 1 h 284"/>
                <a:gd name="T10" fmla="*/ 1 w 582"/>
                <a:gd name="T11" fmla="*/ 1 h 284"/>
                <a:gd name="T12" fmla="*/ 1 w 582"/>
                <a:gd name="T13" fmla="*/ 1 h 284"/>
                <a:gd name="T14" fmla="*/ 1 w 582"/>
                <a:gd name="T15" fmla="*/ 1 h 284"/>
                <a:gd name="T16" fmla="*/ 1 w 582"/>
                <a:gd name="T17" fmla="*/ 1 h 284"/>
                <a:gd name="T18" fmla="*/ 1 w 582"/>
                <a:gd name="T19" fmla="*/ 0 h 284"/>
                <a:gd name="T20" fmla="*/ 1 w 582"/>
                <a:gd name="T21" fmla="*/ 1 h 28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2"/>
                <a:gd name="T34" fmla="*/ 0 h 284"/>
                <a:gd name="T35" fmla="*/ 582 w 582"/>
                <a:gd name="T36" fmla="*/ 284 h 28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2" h="284">
                  <a:moveTo>
                    <a:pt x="165" y="11"/>
                  </a:moveTo>
                  <a:lnTo>
                    <a:pt x="28" y="142"/>
                  </a:lnTo>
                  <a:lnTo>
                    <a:pt x="0" y="214"/>
                  </a:lnTo>
                  <a:lnTo>
                    <a:pt x="49" y="280"/>
                  </a:lnTo>
                  <a:lnTo>
                    <a:pt x="197" y="284"/>
                  </a:lnTo>
                  <a:lnTo>
                    <a:pt x="342" y="238"/>
                  </a:lnTo>
                  <a:lnTo>
                    <a:pt x="448" y="166"/>
                  </a:lnTo>
                  <a:lnTo>
                    <a:pt x="582" y="19"/>
                  </a:lnTo>
                  <a:lnTo>
                    <a:pt x="393" y="31"/>
                  </a:lnTo>
                  <a:lnTo>
                    <a:pt x="220" y="0"/>
                  </a:lnTo>
                  <a:lnTo>
                    <a:pt x="165" y="11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9" name="Freeform 100"/>
            <p:cNvSpPr>
              <a:spLocks/>
            </p:cNvSpPr>
            <p:nvPr/>
          </p:nvSpPr>
          <p:spPr bwMode="auto">
            <a:xfrm>
              <a:off x="1618" y="1999"/>
              <a:ext cx="316" cy="279"/>
            </a:xfrm>
            <a:custGeom>
              <a:avLst/>
              <a:gdLst>
                <a:gd name="T0" fmla="*/ 0 w 567"/>
                <a:gd name="T1" fmla="*/ 1 h 470"/>
                <a:gd name="T2" fmla="*/ 1 w 567"/>
                <a:gd name="T3" fmla="*/ 1 h 470"/>
                <a:gd name="T4" fmla="*/ 1 w 567"/>
                <a:gd name="T5" fmla="*/ 1 h 470"/>
                <a:gd name="T6" fmla="*/ 1 w 567"/>
                <a:gd name="T7" fmla="*/ 1 h 470"/>
                <a:gd name="T8" fmla="*/ 1 w 567"/>
                <a:gd name="T9" fmla="*/ 1 h 470"/>
                <a:gd name="T10" fmla="*/ 1 w 567"/>
                <a:gd name="T11" fmla="*/ 1 h 470"/>
                <a:gd name="T12" fmla="*/ 1 w 567"/>
                <a:gd name="T13" fmla="*/ 1 h 470"/>
                <a:gd name="T14" fmla="*/ 1 w 567"/>
                <a:gd name="T15" fmla="*/ 1 h 470"/>
                <a:gd name="T16" fmla="*/ 1 w 567"/>
                <a:gd name="T17" fmla="*/ 1 h 470"/>
                <a:gd name="T18" fmla="*/ 1 w 567"/>
                <a:gd name="T19" fmla="*/ 1 h 470"/>
                <a:gd name="T20" fmla="*/ 1 w 567"/>
                <a:gd name="T21" fmla="*/ 1 h 470"/>
                <a:gd name="T22" fmla="*/ 1 w 567"/>
                <a:gd name="T23" fmla="*/ 1 h 470"/>
                <a:gd name="T24" fmla="*/ 1 w 567"/>
                <a:gd name="T25" fmla="*/ 0 h 470"/>
                <a:gd name="T26" fmla="*/ 1 w 567"/>
                <a:gd name="T27" fmla="*/ 1 h 470"/>
                <a:gd name="T28" fmla="*/ 1 w 567"/>
                <a:gd name="T29" fmla="*/ 1 h 470"/>
                <a:gd name="T30" fmla="*/ 1 w 567"/>
                <a:gd name="T31" fmla="*/ 1 h 470"/>
                <a:gd name="T32" fmla="*/ 0 w 567"/>
                <a:gd name="T33" fmla="*/ 1 h 4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67"/>
                <a:gd name="T52" fmla="*/ 0 h 470"/>
                <a:gd name="T53" fmla="*/ 567 w 567"/>
                <a:gd name="T54" fmla="*/ 470 h 4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67" h="470">
                  <a:moveTo>
                    <a:pt x="0" y="457"/>
                  </a:moveTo>
                  <a:lnTo>
                    <a:pt x="54" y="470"/>
                  </a:lnTo>
                  <a:lnTo>
                    <a:pt x="261" y="470"/>
                  </a:lnTo>
                  <a:lnTo>
                    <a:pt x="366" y="441"/>
                  </a:lnTo>
                  <a:lnTo>
                    <a:pt x="435" y="371"/>
                  </a:lnTo>
                  <a:lnTo>
                    <a:pt x="452" y="320"/>
                  </a:lnTo>
                  <a:lnTo>
                    <a:pt x="541" y="283"/>
                  </a:lnTo>
                  <a:lnTo>
                    <a:pt x="567" y="205"/>
                  </a:lnTo>
                  <a:lnTo>
                    <a:pt x="549" y="134"/>
                  </a:lnTo>
                  <a:lnTo>
                    <a:pt x="456" y="84"/>
                  </a:lnTo>
                  <a:lnTo>
                    <a:pt x="414" y="50"/>
                  </a:lnTo>
                  <a:lnTo>
                    <a:pt x="402" y="8"/>
                  </a:lnTo>
                  <a:lnTo>
                    <a:pt x="375" y="0"/>
                  </a:lnTo>
                  <a:lnTo>
                    <a:pt x="206" y="98"/>
                  </a:lnTo>
                  <a:lnTo>
                    <a:pt x="88" y="127"/>
                  </a:lnTo>
                  <a:lnTo>
                    <a:pt x="15" y="322"/>
                  </a:lnTo>
                  <a:lnTo>
                    <a:pt x="0" y="457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0" name="Freeform 101"/>
            <p:cNvSpPr>
              <a:spLocks/>
            </p:cNvSpPr>
            <p:nvPr/>
          </p:nvSpPr>
          <p:spPr bwMode="auto">
            <a:xfrm>
              <a:off x="995" y="2034"/>
              <a:ext cx="161" cy="140"/>
            </a:xfrm>
            <a:custGeom>
              <a:avLst/>
              <a:gdLst>
                <a:gd name="T0" fmla="*/ 0 w 290"/>
                <a:gd name="T1" fmla="*/ 1 h 236"/>
                <a:gd name="T2" fmla="*/ 1 w 290"/>
                <a:gd name="T3" fmla="*/ 0 h 236"/>
                <a:gd name="T4" fmla="*/ 1 w 290"/>
                <a:gd name="T5" fmla="*/ 1 h 236"/>
                <a:gd name="T6" fmla="*/ 1 w 290"/>
                <a:gd name="T7" fmla="*/ 1 h 236"/>
                <a:gd name="T8" fmla="*/ 1 w 290"/>
                <a:gd name="T9" fmla="*/ 1 h 236"/>
                <a:gd name="T10" fmla="*/ 0 w 290"/>
                <a:gd name="T11" fmla="*/ 1 h 2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0"/>
                <a:gd name="T19" fmla="*/ 0 h 236"/>
                <a:gd name="T20" fmla="*/ 290 w 290"/>
                <a:gd name="T21" fmla="*/ 236 h 2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0" h="236">
                  <a:moveTo>
                    <a:pt x="0" y="173"/>
                  </a:moveTo>
                  <a:lnTo>
                    <a:pt x="131" y="0"/>
                  </a:lnTo>
                  <a:lnTo>
                    <a:pt x="169" y="56"/>
                  </a:lnTo>
                  <a:lnTo>
                    <a:pt x="226" y="27"/>
                  </a:lnTo>
                  <a:lnTo>
                    <a:pt x="290" y="236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1" name="Freeform 102"/>
            <p:cNvSpPr>
              <a:spLocks/>
            </p:cNvSpPr>
            <p:nvPr/>
          </p:nvSpPr>
          <p:spPr bwMode="auto">
            <a:xfrm>
              <a:off x="609" y="1733"/>
              <a:ext cx="327" cy="509"/>
            </a:xfrm>
            <a:custGeom>
              <a:avLst/>
              <a:gdLst>
                <a:gd name="T0" fmla="*/ 1 w 585"/>
                <a:gd name="T1" fmla="*/ 1 h 858"/>
                <a:gd name="T2" fmla="*/ 1 w 585"/>
                <a:gd name="T3" fmla="*/ 1 h 858"/>
                <a:gd name="T4" fmla="*/ 0 w 585"/>
                <a:gd name="T5" fmla="*/ 1 h 858"/>
                <a:gd name="T6" fmla="*/ 0 w 585"/>
                <a:gd name="T7" fmla="*/ 1 h 858"/>
                <a:gd name="T8" fmla="*/ 1 w 585"/>
                <a:gd name="T9" fmla="*/ 1 h 858"/>
                <a:gd name="T10" fmla="*/ 1 w 585"/>
                <a:gd name="T11" fmla="*/ 1 h 858"/>
                <a:gd name="T12" fmla="*/ 1 w 585"/>
                <a:gd name="T13" fmla="*/ 1 h 858"/>
                <a:gd name="T14" fmla="*/ 1 w 585"/>
                <a:gd name="T15" fmla="*/ 1 h 858"/>
                <a:gd name="T16" fmla="*/ 1 w 585"/>
                <a:gd name="T17" fmla="*/ 1 h 858"/>
                <a:gd name="T18" fmla="*/ 1 w 585"/>
                <a:gd name="T19" fmla="*/ 1 h 858"/>
                <a:gd name="T20" fmla="*/ 1 w 585"/>
                <a:gd name="T21" fmla="*/ 1 h 858"/>
                <a:gd name="T22" fmla="*/ 1 w 585"/>
                <a:gd name="T23" fmla="*/ 1 h 858"/>
                <a:gd name="T24" fmla="*/ 1 w 585"/>
                <a:gd name="T25" fmla="*/ 1 h 858"/>
                <a:gd name="T26" fmla="*/ 1 w 585"/>
                <a:gd name="T27" fmla="*/ 1 h 858"/>
                <a:gd name="T28" fmla="*/ 1 w 585"/>
                <a:gd name="T29" fmla="*/ 1 h 858"/>
                <a:gd name="T30" fmla="*/ 1 w 585"/>
                <a:gd name="T31" fmla="*/ 1 h 858"/>
                <a:gd name="T32" fmla="*/ 1 w 585"/>
                <a:gd name="T33" fmla="*/ 1 h 858"/>
                <a:gd name="T34" fmla="*/ 1 w 585"/>
                <a:gd name="T35" fmla="*/ 0 h 858"/>
                <a:gd name="T36" fmla="*/ 1 w 585"/>
                <a:gd name="T37" fmla="*/ 1 h 8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85"/>
                <a:gd name="T58" fmla="*/ 0 h 858"/>
                <a:gd name="T59" fmla="*/ 585 w 585"/>
                <a:gd name="T60" fmla="*/ 858 h 8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85" h="858">
                  <a:moveTo>
                    <a:pt x="46" y="49"/>
                  </a:moveTo>
                  <a:lnTo>
                    <a:pt x="15" y="151"/>
                  </a:lnTo>
                  <a:lnTo>
                    <a:pt x="0" y="283"/>
                  </a:lnTo>
                  <a:lnTo>
                    <a:pt x="0" y="364"/>
                  </a:lnTo>
                  <a:lnTo>
                    <a:pt x="34" y="480"/>
                  </a:lnTo>
                  <a:lnTo>
                    <a:pt x="76" y="580"/>
                  </a:lnTo>
                  <a:lnTo>
                    <a:pt x="124" y="655"/>
                  </a:lnTo>
                  <a:lnTo>
                    <a:pt x="182" y="731"/>
                  </a:lnTo>
                  <a:lnTo>
                    <a:pt x="284" y="858"/>
                  </a:lnTo>
                  <a:lnTo>
                    <a:pt x="356" y="749"/>
                  </a:lnTo>
                  <a:lnTo>
                    <a:pt x="462" y="607"/>
                  </a:lnTo>
                  <a:lnTo>
                    <a:pt x="535" y="486"/>
                  </a:lnTo>
                  <a:lnTo>
                    <a:pt x="562" y="412"/>
                  </a:lnTo>
                  <a:lnTo>
                    <a:pt x="582" y="294"/>
                  </a:lnTo>
                  <a:lnTo>
                    <a:pt x="585" y="214"/>
                  </a:lnTo>
                  <a:lnTo>
                    <a:pt x="585" y="108"/>
                  </a:lnTo>
                  <a:lnTo>
                    <a:pt x="573" y="45"/>
                  </a:lnTo>
                  <a:lnTo>
                    <a:pt x="562" y="0"/>
                  </a:lnTo>
                  <a:lnTo>
                    <a:pt x="46" y="49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2" name="Freeform 103"/>
            <p:cNvSpPr>
              <a:spLocks/>
            </p:cNvSpPr>
            <p:nvPr/>
          </p:nvSpPr>
          <p:spPr bwMode="auto">
            <a:xfrm>
              <a:off x="631" y="1813"/>
              <a:ext cx="276" cy="173"/>
            </a:xfrm>
            <a:custGeom>
              <a:avLst/>
              <a:gdLst>
                <a:gd name="T0" fmla="*/ 1 w 496"/>
                <a:gd name="T1" fmla="*/ 1 h 292"/>
                <a:gd name="T2" fmla="*/ 1 w 496"/>
                <a:gd name="T3" fmla="*/ 1 h 292"/>
                <a:gd name="T4" fmla="*/ 1 w 496"/>
                <a:gd name="T5" fmla="*/ 0 h 292"/>
                <a:gd name="T6" fmla="*/ 0 w 496"/>
                <a:gd name="T7" fmla="*/ 1 h 292"/>
                <a:gd name="T8" fmla="*/ 0 w 496"/>
                <a:gd name="T9" fmla="*/ 1 h 292"/>
                <a:gd name="T10" fmla="*/ 1 w 496"/>
                <a:gd name="T11" fmla="*/ 1 h 292"/>
                <a:gd name="T12" fmla="*/ 1 w 496"/>
                <a:gd name="T13" fmla="*/ 1 h 292"/>
                <a:gd name="T14" fmla="*/ 1 w 496"/>
                <a:gd name="T15" fmla="*/ 1 h 292"/>
                <a:gd name="T16" fmla="*/ 1 w 496"/>
                <a:gd name="T17" fmla="*/ 1 h 292"/>
                <a:gd name="T18" fmla="*/ 1 w 496"/>
                <a:gd name="T19" fmla="*/ 1 h 292"/>
                <a:gd name="T20" fmla="*/ 1 w 496"/>
                <a:gd name="T21" fmla="*/ 1 h 292"/>
                <a:gd name="T22" fmla="*/ 1 w 496"/>
                <a:gd name="T23" fmla="*/ 1 h 292"/>
                <a:gd name="T24" fmla="*/ 1 w 496"/>
                <a:gd name="T25" fmla="*/ 1 h 292"/>
                <a:gd name="T26" fmla="*/ 1 w 496"/>
                <a:gd name="T27" fmla="*/ 1 h 292"/>
                <a:gd name="T28" fmla="*/ 1 w 496"/>
                <a:gd name="T29" fmla="*/ 1 h 292"/>
                <a:gd name="T30" fmla="*/ 1 w 496"/>
                <a:gd name="T31" fmla="*/ 1 h 292"/>
                <a:gd name="T32" fmla="*/ 1 w 496"/>
                <a:gd name="T33" fmla="*/ 1 h 292"/>
                <a:gd name="T34" fmla="*/ 1 w 496"/>
                <a:gd name="T35" fmla="*/ 1 h 292"/>
                <a:gd name="T36" fmla="*/ 1 w 496"/>
                <a:gd name="T37" fmla="*/ 1 h 292"/>
                <a:gd name="T38" fmla="*/ 1 w 496"/>
                <a:gd name="T39" fmla="*/ 1 h 292"/>
                <a:gd name="T40" fmla="*/ 1 w 496"/>
                <a:gd name="T41" fmla="*/ 1 h 29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96"/>
                <a:gd name="T64" fmla="*/ 0 h 292"/>
                <a:gd name="T65" fmla="*/ 496 w 496"/>
                <a:gd name="T66" fmla="*/ 292 h 29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96" h="292">
                  <a:moveTo>
                    <a:pt x="173" y="79"/>
                  </a:moveTo>
                  <a:lnTo>
                    <a:pt x="120" y="42"/>
                  </a:lnTo>
                  <a:lnTo>
                    <a:pt x="28" y="0"/>
                  </a:lnTo>
                  <a:lnTo>
                    <a:pt x="0" y="66"/>
                  </a:lnTo>
                  <a:lnTo>
                    <a:pt x="0" y="183"/>
                  </a:lnTo>
                  <a:lnTo>
                    <a:pt x="37" y="284"/>
                  </a:lnTo>
                  <a:lnTo>
                    <a:pt x="138" y="241"/>
                  </a:lnTo>
                  <a:lnTo>
                    <a:pt x="209" y="192"/>
                  </a:lnTo>
                  <a:lnTo>
                    <a:pt x="248" y="192"/>
                  </a:lnTo>
                  <a:lnTo>
                    <a:pt x="274" y="218"/>
                  </a:lnTo>
                  <a:lnTo>
                    <a:pt x="380" y="292"/>
                  </a:lnTo>
                  <a:lnTo>
                    <a:pt x="455" y="292"/>
                  </a:lnTo>
                  <a:lnTo>
                    <a:pt x="485" y="210"/>
                  </a:lnTo>
                  <a:lnTo>
                    <a:pt x="496" y="133"/>
                  </a:lnTo>
                  <a:lnTo>
                    <a:pt x="483" y="55"/>
                  </a:lnTo>
                  <a:lnTo>
                    <a:pt x="457" y="7"/>
                  </a:lnTo>
                  <a:lnTo>
                    <a:pt x="375" y="21"/>
                  </a:lnTo>
                  <a:lnTo>
                    <a:pt x="297" y="75"/>
                  </a:lnTo>
                  <a:lnTo>
                    <a:pt x="263" y="48"/>
                  </a:lnTo>
                  <a:lnTo>
                    <a:pt x="212" y="48"/>
                  </a:lnTo>
                  <a:lnTo>
                    <a:pt x="173" y="79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3" name="Freeform 104"/>
            <p:cNvSpPr>
              <a:spLocks/>
            </p:cNvSpPr>
            <p:nvPr/>
          </p:nvSpPr>
          <p:spPr bwMode="auto">
            <a:xfrm>
              <a:off x="507" y="1027"/>
              <a:ext cx="531" cy="830"/>
            </a:xfrm>
            <a:custGeom>
              <a:avLst/>
              <a:gdLst>
                <a:gd name="T0" fmla="*/ 1 w 952"/>
                <a:gd name="T1" fmla="*/ 1 h 1398"/>
                <a:gd name="T2" fmla="*/ 1 w 952"/>
                <a:gd name="T3" fmla="*/ 1 h 1398"/>
                <a:gd name="T4" fmla="*/ 0 w 952"/>
                <a:gd name="T5" fmla="*/ 1 h 1398"/>
                <a:gd name="T6" fmla="*/ 0 w 952"/>
                <a:gd name="T7" fmla="*/ 1 h 1398"/>
                <a:gd name="T8" fmla="*/ 1 w 952"/>
                <a:gd name="T9" fmla="*/ 1 h 1398"/>
                <a:gd name="T10" fmla="*/ 1 w 952"/>
                <a:gd name="T11" fmla="*/ 1 h 1398"/>
                <a:gd name="T12" fmla="*/ 1 w 952"/>
                <a:gd name="T13" fmla="*/ 1 h 1398"/>
                <a:gd name="T14" fmla="*/ 1 w 952"/>
                <a:gd name="T15" fmla="*/ 1 h 1398"/>
                <a:gd name="T16" fmla="*/ 1 w 952"/>
                <a:gd name="T17" fmla="*/ 1 h 1398"/>
                <a:gd name="T18" fmla="*/ 1 w 952"/>
                <a:gd name="T19" fmla="*/ 1 h 1398"/>
                <a:gd name="T20" fmla="*/ 1 w 952"/>
                <a:gd name="T21" fmla="*/ 1 h 1398"/>
                <a:gd name="T22" fmla="*/ 1 w 952"/>
                <a:gd name="T23" fmla="*/ 1 h 1398"/>
                <a:gd name="T24" fmla="*/ 1 w 952"/>
                <a:gd name="T25" fmla="*/ 1 h 1398"/>
                <a:gd name="T26" fmla="*/ 1 w 952"/>
                <a:gd name="T27" fmla="*/ 1 h 1398"/>
                <a:gd name="T28" fmla="*/ 1 w 952"/>
                <a:gd name="T29" fmla="*/ 1 h 1398"/>
                <a:gd name="T30" fmla="*/ 1 w 952"/>
                <a:gd name="T31" fmla="*/ 1 h 1398"/>
                <a:gd name="T32" fmla="*/ 1 w 952"/>
                <a:gd name="T33" fmla="*/ 1 h 1398"/>
                <a:gd name="T34" fmla="*/ 1 w 952"/>
                <a:gd name="T35" fmla="*/ 1 h 1398"/>
                <a:gd name="T36" fmla="*/ 1 w 952"/>
                <a:gd name="T37" fmla="*/ 1 h 1398"/>
                <a:gd name="T38" fmla="*/ 1 w 952"/>
                <a:gd name="T39" fmla="*/ 1 h 1398"/>
                <a:gd name="T40" fmla="*/ 1 w 952"/>
                <a:gd name="T41" fmla="*/ 1 h 1398"/>
                <a:gd name="T42" fmla="*/ 1 w 952"/>
                <a:gd name="T43" fmla="*/ 1 h 1398"/>
                <a:gd name="T44" fmla="*/ 1 w 952"/>
                <a:gd name="T45" fmla="*/ 1 h 1398"/>
                <a:gd name="T46" fmla="*/ 1 w 952"/>
                <a:gd name="T47" fmla="*/ 1 h 1398"/>
                <a:gd name="T48" fmla="*/ 1 w 952"/>
                <a:gd name="T49" fmla="*/ 1 h 1398"/>
                <a:gd name="T50" fmla="*/ 1 w 952"/>
                <a:gd name="T51" fmla="*/ 1 h 1398"/>
                <a:gd name="T52" fmla="*/ 1 w 952"/>
                <a:gd name="T53" fmla="*/ 1 h 1398"/>
                <a:gd name="T54" fmla="*/ 1 w 952"/>
                <a:gd name="T55" fmla="*/ 1 h 1398"/>
                <a:gd name="T56" fmla="*/ 1 w 952"/>
                <a:gd name="T57" fmla="*/ 1 h 1398"/>
                <a:gd name="T58" fmla="*/ 1 w 952"/>
                <a:gd name="T59" fmla="*/ 1 h 1398"/>
                <a:gd name="T60" fmla="*/ 1 w 952"/>
                <a:gd name="T61" fmla="*/ 1 h 1398"/>
                <a:gd name="T62" fmla="*/ 1 w 952"/>
                <a:gd name="T63" fmla="*/ 1 h 1398"/>
                <a:gd name="T64" fmla="*/ 1 w 952"/>
                <a:gd name="T65" fmla="*/ 0 h 1398"/>
                <a:gd name="T66" fmla="*/ 1 w 952"/>
                <a:gd name="T67" fmla="*/ 1 h 1398"/>
                <a:gd name="T68" fmla="*/ 1 w 952"/>
                <a:gd name="T69" fmla="*/ 1 h 1398"/>
                <a:gd name="T70" fmla="*/ 1 w 952"/>
                <a:gd name="T71" fmla="*/ 1 h 1398"/>
                <a:gd name="T72" fmla="*/ 1 w 952"/>
                <a:gd name="T73" fmla="*/ 1 h 1398"/>
                <a:gd name="T74" fmla="*/ 1 w 952"/>
                <a:gd name="T75" fmla="*/ 1 h 13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952"/>
                <a:gd name="T115" fmla="*/ 0 h 1398"/>
                <a:gd name="T116" fmla="*/ 952 w 952"/>
                <a:gd name="T117" fmla="*/ 1398 h 139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952" h="1398">
                  <a:moveTo>
                    <a:pt x="36" y="438"/>
                  </a:moveTo>
                  <a:lnTo>
                    <a:pt x="14" y="453"/>
                  </a:lnTo>
                  <a:lnTo>
                    <a:pt x="0" y="494"/>
                  </a:lnTo>
                  <a:lnTo>
                    <a:pt x="0" y="609"/>
                  </a:lnTo>
                  <a:lnTo>
                    <a:pt x="59" y="746"/>
                  </a:lnTo>
                  <a:lnTo>
                    <a:pt x="147" y="789"/>
                  </a:lnTo>
                  <a:lnTo>
                    <a:pt x="168" y="1005"/>
                  </a:lnTo>
                  <a:lnTo>
                    <a:pt x="188" y="1104"/>
                  </a:lnTo>
                  <a:lnTo>
                    <a:pt x="229" y="1217"/>
                  </a:lnTo>
                  <a:lnTo>
                    <a:pt x="283" y="1302"/>
                  </a:lnTo>
                  <a:lnTo>
                    <a:pt x="367" y="1372"/>
                  </a:lnTo>
                  <a:lnTo>
                    <a:pt x="403" y="1398"/>
                  </a:lnTo>
                  <a:lnTo>
                    <a:pt x="457" y="1372"/>
                  </a:lnTo>
                  <a:lnTo>
                    <a:pt x="498" y="1372"/>
                  </a:lnTo>
                  <a:lnTo>
                    <a:pt x="516" y="1398"/>
                  </a:lnTo>
                  <a:lnTo>
                    <a:pt x="604" y="1344"/>
                  </a:lnTo>
                  <a:lnTo>
                    <a:pt x="638" y="1331"/>
                  </a:lnTo>
                  <a:lnTo>
                    <a:pt x="707" y="1232"/>
                  </a:lnTo>
                  <a:lnTo>
                    <a:pt x="761" y="1151"/>
                  </a:lnTo>
                  <a:lnTo>
                    <a:pt x="787" y="1062"/>
                  </a:lnTo>
                  <a:lnTo>
                    <a:pt x="804" y="989"/>
                  </a:lnTo>
                  <a:lnTo>
                    <a:pt x="804" y="916"/>
                  </a:lnTo>
                  <a:lnTo>
                    <a:pt x="805" y="799"/>
                  </a:lnTo>
                  <a:lnTo>
                    <a:pt x="843" y="785"/>
                  </a:lnTo>
                  <a:lnTo>
                    <a:pt x="895" y="746"/>
                  </a:lnTo>
                  <a:lnTo>
                    <a:pt x="928" y="669"/>
                  </a:lnTo>
                  <a:lnTo>
                    <a:pt x="948" y="588"/>
                  </a:lnTo>
                  <a:lnTo>
                    <a:pt x="952" y="542"/>
                  </a:lnTo>
                  <a:lnTo>
                    <a:pt x="943" y="482"/>
                  </a:lnTo>
                  <a:lnTo>
                    <a:pt x="932" y="459"/>
                  </a:lnTo>
                  <a:lnTo>
                    <a:pt x="707" y="123"/>
                  </a:lnTo>
                  <a:lnTo>
                    <a:pt x="631" y="37"/>
                  </a:lnTo>
                  <a:lnTo>
                    <a:pt x="525" y="0"/>
                  </a:lnTo>
                  <a:lnTo>
                    <a:pt x="421" y="7"/>
                  </a:lnTo>
                  <a:lnTo>
                    <a:pt x="344" y="50"/>
                  </a:lnTo>
                  <a:lnTo>
                    <a:pt x="252" y="143"/>
                  </a:lnTo>
                  <a:lnTo>
                    <a:pt x="173" y="370"/>
                  </a:lnTo>
                  <a:lnTo>
                    <a:pt x="36" y="438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4" name="Freeform 105"/>
            <p:cNvSpPr>
              <a:spLocks/>
            </p:cNvSpPr>
            <p:nvPr/>
          </p:nvSpPr>
          <p:spPr bwMode="auto">
            <a:xfrm>
              <a:off x="643" y="1313"/>
              <a:ext cx="256" cy="323"/>
            </a:xfrm>
            <a:custGeom>
              <a:avLst/>
              <a:gdLst>
                <a:gd name="T0" fmla="*/ 1 w 459"/>
                <a:gd name="T1" fmla="*/ 1 h 543"/>
                <a:gd name="T2" fmla="*/ 1 w 459"/>
                <a:gd name="T3" fmla="*/ 1 h 543"/>
                <a:gd name="T4" fmla="*/ 1 w 459"/>
                <a:gd name="T5" fmla="*/ 1 h 543"/>
                <a:gd name="T6" fmla="*/ 1 w 459"/>
                <a:gd name="T7" fmla="*/ 1 h 543"/>
                <a:gd name="T8" fmla="*/ 1 w 459"/>
                <a:gd name="T9" fmla="*/ 1 h 543"/>
                <a:gd name="T10" fmla="*/ 1 w 459"/>
                <a:gd name="T11" fmla="*/ 1 h 543"/>
                <a:gd name="T12" fmla="*/ 1 w 459"/>
                <a:gd name="T13" fmla="*/ 1 h 543"/>
                <a:gd name="T14" fmla="*/ 1 w 459"/>
                <a:gd name="T15" fmla="*/ 1 h 543"/>
                <a:gd name="T16" fmla="*/ 1 w 459"/>
                <a:gd name="T17" fmla="*/ 1 h 543"/>
                <a:gd name="T18" fmla="*/ 1 w 459"/>
                <a:gd name="T19" fmla="*/ 1 h 543"/>
                <a:gd name="T20" fmla="*/ 1 w 459"/>
                <a:gd name="T21" fmla="*/ 1 h 543"/>
                <a:gd name="T22" fmla="*/ 1 w 459"/>
                <a:gd name="T23" fmla="*/ 1 h 543"/>
                <a:gd name="T24" fmla="*/ 1 w 459"/>
                <a:gd name="T25" fmla="*/ 1 h 543"/>
                <a:gd name="T26" fmla="*/ 1 w 459"/>
                <a:gd name="T27" fmla="*/ 1 h 543"/>
                <a:gd name="T28" fmla="*/ 1 w 459"/>
                <a:gd name="T29" fmla="*/ 1 h 543"/>
                <a:gd name="T30" fmla="*/ 1 w 459"/>
                <a:gd name="T31" fmla="*/ 1 h 543"/>
                <a:gd name="T32" fmla="*/ 1 w 459"/>
                <a:gd name="T33" fmla="*/ 1 h 543"/>
                <a:gd name="T34" fmla="*/ 1 w 459"/>
                <a:gd name="T35" fmla="*/ 1 h 543"/>
                <a:gd name="T36" fmla="*/ 1 w 459"/>
                <a:gd name="T37" fmla="*/ 1 h 543"/>
                <a:gd name="T38" fmla="*/ 1 w 459"/>
                <a:gd name="T39" fmla="*/ 1 h 543"/>
                <a:gd name="T40" fmla="*/ 1 w 459"/>
                <a:gd name="T41" fmla="*/ 1 h 543"/>
                <a:gd name="T42" fmla="*/ 1 w 459"/>
                <a:gd name="T43" fmla="*/ 1 h 543"/>
                <a:gd name="T44" fmla="*/ 1 w 459"/>
                <a:gd name="T45" fmla="*/ 1 h 543"/>
                <a:gd name="T46" fmla="*/ 1 w 459"/>
                <a:gd name="T47" fmla="*/ 1 h 543"/>
                <a:gd name="T48" fmla="*/ 1 w 459"/>
                <a:gd name="T49" fmla="*/ 1 h 543"/>
                <a:gd name="T50" fmla="*/ 0 w 459"/>
                <a:gd name="T51" fmla="*/ 1 h 543"/>
                <a:gd name="T52" fmla="*/ 1 w 459"/>
                <a:gd name="T53" fmla="*/ 1 h 543"/>
                <a:gd name="T54" fmla="*/ 1 w 459"/>
                <a:gd name="T55" fmla="*/ 1 h 543"/>
                <a:gd name="T56" fmla="*/ 1 w 459"/>
                <a:gd name="T57" fmla="*/ 1 h 543"/>
                <a:gd name="T58" fmla="*/ 1 w 459"/>
                <a:gd name="T59" fmla="*/ 1 h 543"/>
                <a:gd name="T60" fmla="*/ 1 w 459"/>
                <a:gd name="T61" fmla="*/ 1 h 543"/>
                <a:gd name="T62" fmla="*/ 1 w 459"/>
                <a:gd name="T63" fmla="*/ 0 h 543"/>
                <a:gd name="T64" fmla="*/ 1 w 459"/>
                <a:gd name="T65" fmla="*/ 1 h 543"/>
                <a:gd name="T66" fmla="*/ 1 w 459"/>
                <a:gd name="T67" fmla="*/ 1 h 543"/>
                <a:gd name="T68" fmla="*/ 1 w 459"/>
                <a:gd name="T69" fmla="*/ 1 h 543"/>
                <a:gd name="T70" fmla="*/ 1 w 459"/>
                <a:gd name="T71" fmla="*/ 1 h 543"/>
                <a:gd name="T72" fmla="*/ 1 w 459"/>
                <a:gd name="T73" fmla="*/ 1 h 543"/>
                <a:gd name="T74" fmla="*/ 1 w 459"/>
                <a:gd name="T75" fmla="*/ 1 h 543"/>
                <a:gd name="T76" fmla="*/ 1 w 459"/>
                <a:gd name="T77" fmla="*/ 1 h 543"/>
                <a:gd name="T78" fmla="*/ 1 w 459"/>
                <a:gd name="T79" fmla="*/ 1 h 543"/>
                <a:gd name="T80" fmla="*/ 1 w 459"/>
                <a:gd name="T81" fmla="*/ 1 h 543"/>
                <a:gd name="T82" fmla="*/ 1 w 459"/>
                <a:gd name="T83" fmla="*/ 1 h 543"/>
                <a:gd name="T84" fmla="*/ 1 w 459"/>
                <a:gd name="T85" fmla="*/ 1 h 543"/>
                <a:gd name="T86" fmla="*/ 1 w 459"/>
                <a:gd name="T87" fmla="*/ 1 h 543"/>
                <a:gd name="T88" fmla="*/ 1 w 459"/>
                <a:gd name="T89" fmla="*/ 1 h 54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59"/>
                <a:gd name="T136" fmla="*/ 0 h 543"/>
                <a:gd name="T137" fmla="*/ 459 w 459"/>
                <a:gd name="T138" fmla="*/ 543 h 54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59" h="543">
                  <a:moveTo>
                    <a:pt x="267" y="13"/>
                  </a:moveTo>
                  <a:lnTo>
                    <a:pt x="308" y="99"/>
                  </a:lnTo>
                  <a:lnTo>
                    <a:pt x="327" y="181"/>
                  </a:lnTo>
                  <a:lnTo>
                    <a:pt x="324" y="255"/>
                  </a:lnTo>
                  <a:lnTo>
                    <a:pt x="427" y="299"/>
                  </a:lnTo>
                  <a:lnTo>
                    <a:pt x="459" y="344"/>
                  </a:lnTo>
                  <a:lnTo>
                    <a:pt x="442" y="368"/>
                  </a:lnTo>
                  <a:lnTo>
                    <a:pt x="399" y="344"/>
                  </a:lnTo>
                  <a:lnTo>
                    <a:pt x="422" y="404"/>
                  </a:lnTo>
                  <a:lnTo>
                    <a:pt x="387" y="442"/>
                  </a:lnTo>
                  <a:lnTo>
                    <a:pt x="342" y="437"/>
                  </a:lnTo>
                  <a:lnTo>
                    <a:pt x="355" y="496"/>
                  </a:lnTo>
                  <a:lnTo>
                    <a:pt x="327" y="518"/>
                  </a:lnTo>
                  <a:lnTo>
                    <a:pt x="287" y="479"/>
                  </a:lnTo>
                  <a:lnTo>
                    <a:pt x="281" y="533"/>
                  </a:lnTo>
                  <a:lnTo>
                    <a:pt x="235" y="539"/>
                  </a:lnTo>
                  <a:lnTo>
                    <a:pt x="213" y="506"/>
                  </a:lnTo>
                  <a:lnTo>
                    <a:pt x="171" y="543"/>
                  </a:lnTo>
                  <a:lnTo>
                    <a:pt x="132" y="523"/>
                  </a:lnTo>
                  <a:lnTo>
                    <a:pt x="142" y="484"/>
                  </a:lnTo>
                  <a:lnTo>
                    <a:pt x="79" y="506"/>
                  </a:lnTo>
                  <a:lnTo>
                    <a:pt x="69" y="437"/>
                  </a:lnTo>
                  <a:lnTo>
                    <a:pt x="25" y="432"/>
                  </a:lnTo>
                  <a:lnTo>
                    <a:pt x="25" y="399"/>
                  </a:lnTo>
                  <a:lnTo>
                    <a:pt x="66" y="351"/>
                  </a:lnTo>
                  <a:lnTo>
                    <a:pt x="0" y="368"/>
                  </a:lnTo>
                  <a:lnTo>
                    <a:pt x="5" y="331"/>
                  </a:lnTo>
                  <a:lnTo>
                    <a:pt x="74" y="272"/>
                  </a:lnTo>
                  <a:lnTo>
                    <a:pt x="104" y="255"/>
                  </a:lnTo>
                  <a:lnTo>
                    <a:pt x="104" y="167"/>
                  </a:lnTo>
                  <a:lnTo>
                    <a:pt x="125" y="73"/>
                  </a:lnTo>
                  <a:lnTo>
                    <a:pt x="174" y="0"/>
                  </a:lnTo>
                  <a:lnTo>
                    <a:pt x="137" y="94"/>
                  </a:lnTo>
                  <a:lnTo>
                    <a:pt x="125" y="170"/>
                  </a:lnTo>
                  <a:lnTo>
                    <a:pt x="125" y="255"/>
                  </a:lnTo>
                  <a:lnTo>
                    <a:pt x="137" y="304"/>
                  </a:lnTo>
                  <a:lnTo>
                    <a:pt x="174" y="335"/>
                  </a:lnTo>
                  <a:lnTo>
                    <a:pt x="213" y="344"/>
                  </a:lnTo>
                  <a:lnTo>
                    <a:pt x="250" y="340"/>
                  </a:lnTo>
                  <a:lnTo>
                    <a:pt x="287" y="315"/>
                  </a:lnTo>
                  <a:lnTo>
                    <a:pt x="308" y="264"/>
                  </a:lnTo>
                  <a:lnTo>
                    <a:pt x="322" y="205"/>
                  </a:lnTo>
                  <a:lnTo>
                    <a:pt x="314" y="140"/>
                  </a:lnTo>
                  <a:lnTo>
                    <a:pt x="294" y="71"/>
                  </a:lnTo>
                  <a:lnTo>
                    <a:pt x="267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5" name="Freeform 106"/>
            <p:cNvSpPr>
              <a:spLocks/>
            </p:cNvSpPr>
            <p:nvPr/>
          </p:nvSpPr>
          <p:spPr bwMode="auto">
            <a:xfrm>
              <a:off x="787" y="1232"/>
              <a:ext cx="22" cy="30"/>
            </a:xfrm>
            <a:custGeom>
              <a:avLst/>
              <a:gdLst>
                <a:gd name="T0" fmla="*/ 1 w 40"/>
                <a:gd name="T1" fmla="*/ 1 h 52"/>
                <a:gd name="T2" fmla="*/ 0 w 40"/>
                <a:gd name="T3" fmla="*/ 1 h 52"/>
                <a:gd name="T4" fmla="*/ 0 w 40"/>
                <a:gd name="T5" fmla="*/ 1 h 52"/>
                <a:gd name="T6" fmla="*/ 1 w 40"/>
                <a:gd name="T7" fmla="*/ 0 h 52"/>
                <a:gd name="T8" fmla="*/ 1 w 40"/>
                <a:gd name="T9" fmla="*/ 0 h 52"/>
                <a:gd name="T10" fmla="*/ 1 w 40"/>
                <a:gd name="T11" fmla="*/ 1 h 52"/>
                <a:gd name="T12" fmla="*/ 1 w 40"/>
                <a:gd name="T13" fmla="*/ 1 h 52"/>
                <a:gd name="T14" fmla="*/ 1 w 40"/>
                <a:gd name="T15" fmla="*/ 1 h 52"/>
                <a:gd name="T16" fmla="*/ 1 w 40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52"/>
                <a:gd name="T29" fmla="*/ 40 w 40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52">
                  <a:moveTo>
                    <a:pt x="10" y="45"/>
                  </a:moveTo>
                  <a:lnTo>
                    <a:pt x="0" y="28"/>
                  </a:lnTo>
                  <a:lnTo>
                    <a:pt x="0" y="10"/>
                  </a:lnTo>
                  <a:lnTo>
                    <a:pt x="8" y="0"/>
                  </a:lnTo>
                  <a:lnTo>
                    <a:pt x="28" y="0"/>
                  </a:lnTo>
                  <a:lnTo>
                    <a:pt x="40" y="15"/>
                  </a:lnTo>
                  <a:lnTo>
                    <a:pt x="40" y="37"/>
                  </a:lnTo>
                  <a:lnTo>
                    <a:pt x="28" y="52"/>
                  </a:lnTo>
                  <a:lnTo>
                    <a:pt x="10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6" name="Freeform 107"/>
            <p:cNvSpPr>
              <a:spLocks/>
            </p:cNvSpPr>
            <p:nvPr/>
          </p:nvSpPr>
          <p:spPr bwMode="auto">
            <a:xfrm>
              <a:off x="733" y="1232"/>
              <a:ext cx="22" cy="30"/>
            </a:xfrm>
            <a:custGeom>
              <a:avLst/>
              <a:gdLst>
                <a:gd name="T0" fmla="*/ 1 w 38"/>
                <a:gd name="T1" fmla="*/ 1 h 52"/>
                <a:gd name="T2" fmla="*/ 1 w 38"/>
                <a:gd name="T3" fmla="*/ 1 h 52"/>
                <a:gd name="T4" fmla="*/ 1 w 38"/>
                <a:gd name="T5" fmla="*/ 1 h 52"/>
                <a:gd name="T6" fmla="*/ 1 w 38"/>
                <a:gd name="T7" fmla="*/ 0 h 52"/>
                <a:gd name="T8" fmla="*/ 1 w 38"/>
                <a:gd name="T9" fmla="*/ 0 h 52"/>
                <a:gd name="T10" fmla="*/ 0 w 38"/>
                <a:gd name="T11" fmla="*/ 1 h 52"/>
                <a:gd name="T12" fmla="*/ 0 w 38"/>
                <a:gd name="T13" fmla="*/ 1 h 52"/>
                <a:gd name="T14" fmla="*/ 1 w 38"/>
                <a:gd name="T15" fmla="*/ 1 h 52"/>
                <a:gd name="T16" fmla="*/ 1 w 38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"/>
                <a:gd name="T28" fmla="*/ 0 h 52"/>
                <a:gd name="T29" fmla="*/ 38 w 38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" h="52">
                  <a:moveTo>
                    <a:pt x="29" y="45"/>
                  </a:moveTo>
                  <a:lnTo>
                    <a:pt x="38" y="28"/>
                  </a:lnTo>
                  <a:lnTo>
                    <a:pt x="38" y="10"/>
                  </a:lnTo>
                  <a:lnTo>
                    <a:pt x="33" y="0"/>
                  </a:lnTo>
                  <a:lnTo>
                    <a:pt x="10" y="0"/>
                  </a:lnTo>
                  <a:lnTo>
                    <a:pt x="0" y="15"/>
                  </a:lnTo>
                  <a:lnTo>
                    <a:pt x="0" y="37"/>
                  </a:lnTo>
                  <a:lnTo>
                    <a:pt x="10" y="52"/>
                  </a:lnTo>
                  <a:lnTo>
                    <a:pt x="29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7" name="Freeform 108"/>
            <p:cNvSpPr>
              <a:spLocks/>
            </p:cNvSpPr>
            <p:nvPr/>
          </p:nvSpPr>
          <p:spPr bwMode="auto">
            <a:xfrm>
              <a:off x="779" y="1141"/>
              <a:ext cx="69" cy="50"/>
            </a:xfrm>
            <a:custGeom>
              <a:avLst/>
              <a:gdLst>
                <a:gd name="T0" fmla="*/ 1 w 125"/>
                <a:gd name="T1" fmla="*/ 1 h 84"/>
                <a:gd name="T2" fmla="*/ 0 w 125"/>
                <a:gd name="T3" fmla="*/ 1 h 84"/>
                <a:gd name="T4" fmla="*/ 1 w 125"/>
                <a:gd name="T5" fmla="*/ 1 h 84"/>
                <a:gd name="T6" fmla="*/ 1 w 125"/>
                <a:gd name="T7" fmla="*/ 0 h 84"/>
                <a:gd name="T8" fmla="*/ 1 w 125"/>
                <a:gd name="T9" fmla="*/ 1 h 84"/>
                <a:gd name="T10" fmla="*/ 1 w 125"/>
                <a:gd name="T11" fmla="*/ 1 h 84"/>
                <a:gd name="T12" fmla="*/ 1 w 125"/>
                <a:gd name="T13" fmla="*/ 1 h 84"/>
                <a:gd name="T14" fmla="*/ 1 w 125"/>
                <a:gd name="T15" fmla="*/ 1 h 84"/>
                <a:gd name="T16" fmla="*/ 1 w 125"/>
                <a:gd name="T17" fmla="*/ 1 h 84"/>
                <a:gd name="T18" fmla="*/ 1 w 125"/>
                <a:gd name="T19" fmla="*/ 1 h 84"/>
                <a:gd name="T20" fmla="*/ 1 w 125"/>
                <a:gd name="T21" fmla="*/ 1 h 84"/>
                <a:gd name="T22" fmla="*/ 1 w 125"/>
                <a:gd name="T23" fmla="*/ 1 h 84"/>
                <a:gd name="T24" fmla="*/ 1 w 125"/>
                <a:gd name="T25" fmla="*/ 1 h 84"/>
                <a:gd name="T26" fmla="*/ 1 w 125"/>
                <a:gd name="T27" fmla="*/ 1 h 8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5"/>
                <a:gd name="T43" fmla="*/ 0 h 84"/>
                <a:gd name="T44" fmla="*/ 125 w 125"/>
                <a:gd name="T45" fmla="*/ 84 h 8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5" h="84">
                  <a:moveTo>
                    <a:pt x="10" y="59"/>
                  </a:moveTo>
                  <a:lnTo>
                    <a:pt x="0" y="42"/>
                  </a:lnTo>
                  <a:lnTo>
                    <a:pt x="6" y="12"/>
                  </a:lnTo>
                  <a:lnTo>
                    <a:pt x="19" y="0"/>
                  </a:lnTo>
                  <a:lnTo>
                    <a:pt x="43" y="6"/>
                  </a:lnTo>
                  <a:lnTo>
                    <a:pt x="64" y="19"/>
                  </a:lnTo>
                  <a:lnTo>
                    <a:pt x="91" y="19"/>
                  </a:lnTo>
                  <a:lnTo>
                    <a:pt x="111" y="19"/>
                  </a:lnTo>
                  <a:lnTo>
                    <a:pt x="125" y="42"/>
                  </a:lnTo>
                  <a:lnTo>
                    <a:pt x="117" y="66"/>
                  </a:lnTo>
                  <a:lnTo>
                    <a:pt x="94" y="84"/>
                  </a:lnTo>
                  <a:lnTo>
                    <a:pt x="55" y="84"/>
                  </a:lnTo>
                  <a:lnTo>
                    <a:pt x="25" y="72"/>
                  </a:lnTo>
                  <a:lnTo>
                    <a:pt x="10" y="5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8" name="Freeform 109"/>
            <p:cNvSpPr>
              <a:spLocks/>
            </p:cNvSpPr>
            <p:nvPr/>
          </p:nvSpPr>
          <p:spPr bwMode="auto">
            <a:xfrm>
              <a:off x="705" y="1136"/>
              <a:ext cx="57" cy="56"/>
            </a:xfrm>
            <a:custGeom>
              <a:avLst/>
              <a:gdLst>
                <a:gd name="T0" fmla="*/ 1 w 102"/>
                <a:gd name="T1" fmla="*/ 0 h 94"/>
                <a:gd name="T2" fmla="*/ 1 w 102"/>
                <a:gd name="T3" fmla="*/ 1 h 94"/>
                <a:gd name="T4" fmla="*/ 1 w 102"/>
                <a:gd name="T5" fmla="*/ 1 h 94"/>
                <a:gd name="T6" fmla="*/ 1 w 102"/>
                <a:gd name="T7" fmla="*/ 1 h 94"/>
                <a:gd name="T8" fmla="*/ 1 w 102"/>
                <a:gd name="T9" fmla="*/ 1 h 94"/>
                <a:gd name="T10" fmla="*/ 1 w 102"/>
                <a:gd name="T11" fmla="*/ 1 h 94"/>
                <a:gd name="T12" fmla="*/ 1 w 102"/>
                <a:gd name="T13" fmla="*/ 1 h 94"/>
                <a:gd name="T14" fmla="*/ 0 w 102"/>
                <a:gd name="T15" fmla="*/ 1 h 94"/>
                <a:gd name="T16" fmla="*/ 1 w 102"/>
                <a:gd name="T17" fmla="*/ 1 h 94"/>
                <a:gd name="T18" fmla="*/ 1 w 102"/>
                <a:gd name="T19" fmla="*/ 1 h 94"/>
                <a:gd name="T20" fmla="*/ 1 w 102"/>
                <a:gd name="T21" fmla="*/ 1 h 94"/>
                <a:gd name="T22" fmla="*/ 1 w 102"/>
                <a:gd name="T23" fmla="*/ 1 h 94"/>
                <a:gd name="T24" fmla="*/ 1 w 102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"/>
                <a:gd name="T40" fmla="*/ 0 h 94"/>
                <a:gd name="T41" fmla="*/ 102 w 102"/>
                <a:gd name="T42" fmla="*/ 94 h 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" h="94">
                  <a:moveTo>
                    <a:pt x="70" y="0"/>
                  </a:moveTo>
                  <a:lnTo>
                    <a:pt x="95" y="20"/>
                  </a:lnTo>
                  <a:lnTo>
                    <a:pt x="102" y="40"/>
                  </a:lnTo>
                  <a:lnTo>
                    <a:pt x="95" y="65"/>
                  </a:lnTo>
                  <a:lnTo>
                    <a:pt x="73" y="80"/>
                  </a:lnTo>
                  <a:lnTo>
                    <a:pt x="46" y="80"/>
                  </a:lnTo>
                  <a:lnTo>
                    <a:pt x="14" y="94"/>
                  </a:lnTo>
                  <a:lnTo>
                    <a:pt x="0" y="74"/>
                  </a:lnTo>
                  <a:lnTo>
                    <a:pt x="4" y="43"/>
                  </a:lnTo>
                  <a:lnTo>
                    <a:pt x="24" y="34"/>
                  </a:lnTo>
                  <a:lnTo>
                    <a:pt x="46" y="27"/>
                  </a:lnTo>
                  <a:lnTo>
                    <a:pt x="58" y="8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9" name="Freeform 110"/>
            <p:cNvSpPr>
              <a:spLocks/>
            </p:cNvSpPr>
            <p:nvPr/>
          </p:nvSpPr>
          <p:spPr bwMode="auto">
            <a:xfrm>
              <a:off x="388" y="1008"/>
              <a:ext cx="773" cy="388"/>
            </a:xfrm>
            <a:custGeom>
              <a:avLst/>
              <a:gdLst>
                <a:gd name="T0" fmla="*/ 1 w 1385"/>
                <a:gd name="T1" fmla="*/ 1 h 653"/>
                <a:gd name="T2" fmla="*/ 1 w 1385"/>
                <a:gd name="T3" fmla="*/ 1 h 653"/>
                <a:gd name="T4" fmla="*/ 1 w 1385"/>
                <a:gd name="T5" fmla="*/ 1 h 653"/>
                <a:gd name="T6" fmla="*/ 1 w 1385"/>
                <a:gd name="T7" fmla="*/ 1 h 653"/>
                <a:gd name="T8" fmla="*/ 1 w 1385"/>
                <a:gd name="T9" fmla="*/ 1 h 653"/>
                <a:gd name="T10" fmla="*/ 1 w 1385"/>
                <a:gd name="T11" fmla="*/ 1 h 653"/>
                <a:gd name="T12" fmla="*/ 1 w 1385"/>
                <a:gd name="T13" fmla="*/ 1 h 653"/>
                <a:gd name="T14" fmla="*/ 1 w 1385"/>
                <a:gd name="T15" fmla="*/ 1 h 653"/>
                <a:gd name="T16" fmla="*/ 1 w 1385"/>
                <a:gd name="T17" fmla="*/ 1 h 653"/>
                <a:gd name="T18" fmla="*/ 1 w 1385"/>
                <a:gd name="T19" fmla="*/ 1 h 653"/>
                <a:gd name="T20" fmla="*/ 1 w 1385"/>
                <a:gd name="T21" fmla="*/ 1 h 653"/>
                <a:gd name="T22" fmla="*/ 1 w 1385"/>
                <a:gd name="T23" fmla="*/ 1 h 653"/>
                <a:gd name="T24" fmla="*/ 1 w 1385"/>
                <a:gd name="T25" fmla="*/ 1 h 653"/>
                <a:gd name="T26" fmla="*/ 1 w 1385"/>
                <a:gd name="T27" fmla="*/ 1 h 653"/>
                <a:gd name="T28" fmla="*/ 1 w 1385"/>
                <a:gd name="T29" fmla="*/ 1 h 653"/>
                <a:gd name="T30" fmla="*/ 0 w 1385"/>
                <a:gd name="T31" fmla="*/ 1 h 653"/>
                <a:gd name="T32" fmla="*/ 1 w 1385"/>
                <a:gd name="T33" fmla="*/ 1 h 653"/>
                <a:gd name="T34" fmla="*/ 1 w 1385"/>
                <a:gd name="T35" fmla="*/ 1 h 653"/>
                <a:gd name="T36" fmla="*/ 1 w 1385"/>
                <a:gd name="T37" fmla="*/ 1 h 653"/>
                <a:gd name="T38" fmla="*/ 1 w 1385"/>
                <a:gd name="T39" fmla="*/ 1 h 653"/>
                <a:gd name="T40" fmla="*/ 1 w 1385"/>
                <a:gd name="T41" fmla="*/ 1 h 653"/>
                <a:gd name="T42" fmla="*/ 1 w 1385"/>
                <a:gd name="T43" fmla="*/ 1 h 653"/>
                <a:gd name="T44" fmla="*/ 1 w 1385"/>
                <a:gd name="T45" fmla="*/ 1 h 653"/>
                <a:gd name="T46" fmla="*/ 1 w 1385"/>
                <a:gd name="T47" fmla="*/ 1 h 653"/>
                <a:gd name="T48" fmla="*/ 1 w 1385"/>
                <a:gd name="T49" fmla="*/ 1 h 653"/>
                <a:gd name="T50" fmla="*/ 1 w 1385"/>
                <a:gd name="T51" fmla="*/ 1 h 653"/>
                <a:gd name="T52" fmla="*/ 1 w 1385"/>
                <a:gd name="T53" fmla="*/ 1 h 653"/>
                <a:gd name="T54" fmla="*/ 1 w 1385"/>
                <a:gd name="T55" fmla="*/ 1 h 653"/>
                <a:gd name="T56" fmla="*/ 1 w 1385"/>
                <a:gd name="T57" fmla="*/ 1 h 653"/>
                <a:gd name="T58" fmla="*/ 1 w 1385"/>
                <a:gd name="T59" fmla="*/ 1 h 653"/>
                <a:gd name="T60" fmla="*/ 1 w 1385"/>
                <a:gd name="T61" fmla="*/ 1 h 653"/>
                <a:gd name="T62" fmla="*/ 1 w 1385"/>
                <a:gd name="T63" fmla="*/ 1 h 653"/>
                <a:gd name="T64" fmla="*/ 1 w 1385"/>
                <a:gd name="T65" fmla="*/ 1 h 653"/>
                <a:gd name="T66" fmla="*/ 1 w 1385"/>
                <a:gd name="T67" fmla="*/ 1 h 653"/>
                <a:gd name="T68" fmla="*/ 1 w 1385"/>
                <a:gd name="T69" fmla="*/ 1 h 653"/>
                <a:gd name="T70" fmla="*/ 1 w 1385"/>
                <a:gd name="T71" fmla="*/ 1 h 653"/>
                <a:gd name="T72" fmla="*/ 1 w 1385"/>
                <a:gd name="T73" fmla="*/ 1 h 653"/>
                <a:gd name="T74" fmla="*/ 1 w 1385"/>
                <a:gd name="T75" fmla="*/ 1 h 653"/>
                <a:gd name="T76" fmla="*/ 1 w 1385"/>
                <a:gd name="T77" fmla="*/ 1 h 653"/>
                <a:gd name="T78" fmla="*/ 1 w 1385"/>
                <a:gd name="T79" fmla="*/ 1 h 653"/>
                <a:gd name="T80" fmla="*/ 1 w 1385"/>
                <a:gd name="T81" fmla="*/ 1 h 653"/>
                <a:gd name="T82" fmla="*/ 1 w 1385"/>
                <a:gd name="T83" fmla="*/ 1 h 653"/>
                <a:gd name="T84" fmla="*/ 1 w 1385"/>
                <a:gd name="T85" fmla="*/ 1 h 653"/>
                <a:gd name="T86" fmla="*/ 1 w 1385"/>
                <a:gd name="T87" fmla="*/ 1 h 653"/>
                <a:gd name="T88" fmla="*/ 1 w 1385"/>
                <a:gd name="T89" fmla="*/ 1 h 653"/>
                <a:gd name="T90" fmla="*/ 1 w 1385"/>
                <a:gd name="T91" fmla="*/ 1 h 653"/>
                <a:gd name="T92" fmla="*/ 1 w 1385"/>
                <a:gd name="T93" fmla="*/ 1 h 653"/>
                <a:gd name="T94" fmla="*/ 1 w 1385"/>
                <a:gd name="T95" fmla="*/ 1 h 653"/>
                <a:gd name="T96" fmla="*/ 1 w 1385"/>
                <a:gd name="T97" fmla="*/ 1 h 653"/>
                <a:gd name="T98" fmla="*/ 1 w 1385"/>
                <a:gd name="T99" fmla="*/ 1 h 65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385"/>
                <a:gd name="T151" fmla="*/ 0 h 653"/>
                <a:gd name="T152" fmla="*/ 1385 w 1385"/>
                <a:gd name="T153" fmla="*/ 653 h 653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385" h="653">
                  <a:moveTo>
                    <a:pt x="1001" y="511"/>
                  </a:moveTo>
                  <a:lnTo>
                    <a:pt x="972" y="336"/>
                  </a:lnTo>
                  <a:lnTo>
                    <a:pt x="931" y="212"/>
                  </a:lnTo>
                  <a:lnTo>
                    <a:pt x="877" y="117"/>
                  </a:lnTo>
                  <a:lnTo>
                    <a:pt x="797" y="58"/>
                  </a:lnTo>
                  <a:lnTo>
                    <a:pt x="731" y="36"/>
                  </a:lnTo>
                  <a:lnTo>
                    <a:pt x="681" y="31"/>
                  </a:lnTo>
                  <a:lnTo>
                    <a:pt x="623" y="42"/>
                  </a:lnTo>
                  <a:lnTo>
                    <a:pt x="543" y="85"/>
                  </a:lnTo>
                  <a:lnTo>
                    <a:pt x="491" y="139"/>
                  </a:lnTo>
                  <a:lnTo>
                    <a:pt x="446" y="212"/>
                  </a:lnTo>
                  <a:lnTo>
                    <a:pt x="405" y="336"/>
                  </a:lnTo>
                  <a:lnTo>
                    <a:pt x="375" y="476"/>
                  </a:lnTo>
                  <a:lnTo>
                    <a:pt x="365" y="612"/>
                  </a:lnTo>
                  <a:lnTo>
                    <a:pt x="361" y="653"/>
                  </a:lnTo>
                  <a:lnTo>
                    <a:pt x="340" y="538"/>
                  </a:lnTo>
                  <a:lnTo>
                    <a:pt x="298" y="467"/>
                  </a:lnTo>
                  <a:lnTo>
                    <a:pt x="257" y="456"/>
                  </a:lnTo>
                  <a:lnTo>
                    <a:pt x="209" y="428"/>
                  </a:lnTo>
                  <a:lnTo>
                    <a:pt x="184" y="421"/>
                  </a:lnTo>
                  <a:lnTo>
                    <a:pt x="155" y="432"/>
                  </a:lnTo>
                  <a:lnTo>
                    <a:pt x="123" y="428"/>
                  </a:lnTo>
                  <a:lnTo>
                    <a:pt x="116" y="377"/>
                  </a:lnTo>
                  <a:lnTo>
                    <a:pt x="134" y="333"/>
                  </a:lnTo>
                  <a:lnTo>
                    <a:pt x="129" y="282"/>
                  </a:lnTo>
                  <a:lnTo>
                    <a:pt x="71" y="295"/>
                  </a:lnTo>
                  <a:lnTo>
                    <a:pt x="23" y="289"/>
                  </a:lnTo>
                  <a:lnTo>
                    <a:pt x="16" y="255"/>
                  </a:lnTo>
                  <a:lnTo>
                    <a:pt x="37" y="215"/>
                  </a:lnTo>
                  <a:lnTo>
                    <a:pt x="54" y="159"/>
                  </a:lnTo>
                  <a:lnTo>
                    <a:pt x="43" y="128"/>
                  </a:lnTo>
                  <a:lnTo>
                    <a:pt x="0" y="146"/>
                  </a:lnTo>
                  <a:lnTo>
                    <a:pt x="2" y="100"/>
                  </a:lnTo>
                  <a:lnTo>
                    <a:pt x="37" y="85"/>
                  </a:lnTo>
                  <a:lnTo>
                    <a:pt x="74" y="90"/>
                  </a:lnTo>
                  <a:lnTo>
                    <a:pt x="91" y="117"/>
                  </a:lnTo>
                  <a:lnTo>
                    <a:pt x="95" y="146"/>
                  </a:lnTo>
                  <a:lnTo>
                    <a:pt x="134" y="154"/>
                  </a:lnTo>
                  <a:lnTo>
                    <a:pt x="188" y="76"/>
                  </a:lnTo>
                  <a:lnTo>
                    <a:pt x="215" y="74"/>
                  </a:lnTo>
                  <a:lnTo>
                    <a:pt x="239" y="90"/>
                  </a:lnTo>
                  <a:lnTo>
                    <a:pt x="243" y="119"/>
                  </a:lnTo>
                  <a:lnTo>
                    <a:pt x="229" y="188"/>
                  </a:lnTo>
                  <a:lnTo>
                    <a:pt x="257" y="196"/>
                  </a:lnTo>
                  <a:lnTo>
                    <a:pt x="336" y="74"/>
                  </a:lnTo>
                  <a:lnTo>
                    <a:pt x="365" y="58"/>
                  </a:lnTo>
                  <a:lnTo>
                    <a:pt x="394" y="58"/>
                  </a:lnTo>
                  <a:lnTo>
                    <a:pt x="418" y="69"/>
                  </a:lnTo>
                  <a:lnTo>
                    <a:pt x="429" y="112"/>
                  </a:lnTo>
                  <a:lnTo>
                    <a:pt x="480" y="112"/>
                  </a:lnTo>
                  <a:lnTo>
                    <a:pt x="534" y="58"/>
                  </a:lnTo>
                  <a:lnTo>
                    <a:pt x="603" y="15"/>
                  </a:lnTo>
                  <a:lnTo>
                    <a:pt x="695" y="0"/>
                  </a:lnTo>
                  <a:lnTo>
                    <a:pt x="759" y="10"/>
                  </a:lnTo>
                  <a:lnTo>
                    <a:pt x="838" y="46"/>
                  </a:lnTo>
                  <a:lnTo>
                    <a:pt x="883" y="85"/>
                  </a:lnTo>
                  <a:lnTo>
                    <a:pt x="923" y="139"/>
                  </a:lnTo>
                  <a:lnTo>
                    <a:pt x="935" y="128"/>
                  </a:lnTo>
                  <a:lnTo>
                    <a:pt x="943" y="69"/>
                  </a:lnTo>
                  <a:lnTo>
                    <a:pt x="972" y="46"/>
                  </a:lnTo>
                  <a:lnTo>
                    <a:pt x="1006" y="42"/>
                  </a:lnTo>
                  <a:lnTo>
                    <a:pt x="1048" y="69"/>
                  </a:lnTo>
                  <a:lnTo>
                    <a:pt x="1094" y="139"/>
                  </a:lnTo>
                  <a:lnTo>
                    <a:pt x="1115" y="165"/>
                  </a:lnTo>
                  <a:lnTo>
                    <a:pt x="1124" y="159"/>
                  </a:lnTo>
                  <a:lnTo>
                    <a:pt x="1133" y="90"/>
                  </a:lnTo>
                  <a:lnTo>
                    <a:pt x="1148" y="74"/>
                  </a:lnTo>
                  <a:lnTo>
                    <a:pt x="1168" y="76"/>
                  </a:lnTo>
                  <a:lnTo>
                    <a:pt x="1242" y="169"/>
                  </a:lnTo>
                  <a:lnTo>
                    <a:pt x="1257" y="165"/>
                  </a:lnTo>
                  <a:lnTo>
                    <a:pt x="1257" y="104"/>
                  </a:lnTo>
                  <a:lnTo>
                    <a:pt x="1269" y="74"/>
                  </a:lnTo>
                  <a:lnTo>
                    <a:pt x="1299" y="74"/>
                  </a:lnTo>
                  <a:lnTo>
                    <a:pt x="1333" y="90"/>
                  </a:lnTo>
                  <a:lnTo>
                    <a:pt x="1363" y="128"/>
                  </a:lnTo>
                  <a:lnTo>
                    <a:pt x="1385" y="173"/>
                  </a:lnTo>
                  <a:lnTo>
                    <a:pt x="1359" y="132"/>
                  </a:lnTo>
                  <a:lnTo>
                    <a:pt x="1338" y="128"/>
                  </a:lnTo>
                  <a:lnTo>
                    <a:pt x="1323" y="128"/>
                  </a:lnTo>
                  <a:lnTo>
                    <a:pt x="1316" y="144"/>
                  </a:lnTo>
                  <a:lnTo>
                    <a:pt x="1316" y="169"/>
                  </a:lnTo>
                  <a:lnTo>
                    <a:pt x="1331" y="229"/>
                  </a:lnTo>
                  <a:lnTo>
                    <a:pt x="1329" y="265"/>
                  </a:lnTo>
                  <a:lnTo>
                    <a:pt x="1305" y="289"/>
                  </a:lnTo>
                  <a:lnTo>
                    <a:pt x="1279" y="295"/>
                  </a:lnTo>
                  <a:lnTo>
                    <a:pt x="1245" y="280"/>
                  </a:lnTo>
                  <a:lnTo>
                    <a:pt x="1235" y="282"/>
                  </a:lnTo>
                  <a:lnTo>
                    <a:pt x="1230" y="315"/>
                  </a:lnTo>
                  <a:lnTo>
                    <a:pt x="1241" y="359"/>
                  </a:lnTo>
                  <a:lnTo>
                    <a:pt x="1235" y="402"/>
                  </a:lnTo>
                  <a:lnTo>
                    <a:pt x="1211" y="428"/>
                  </a:lnTo>
                  <a:lnTo>
                    <a:pt x="1176" y="428"/>
                  </a:lnTo>
                  <a:lnTo>
                    <a:pt x="1151" y="421"/>
                  </a:lnTo>
                  <a:lnTo>
                    <a:pt x="1137" y="432"/>
                  </a:lnTo>
                  <a:lnTo>
                    <a:pt x="1133" y="449"/>
                  </a:lnTo>
                  <a:lnTo>
                    <a:pt x="1144" y="489"/>
                  </a:lnTo>
                  <a:lnTo>
                    <a:pt x="1115" y="456"/>
                  </a:lnTo>
                  <a:lnTo>
                    <a:pt x="1085" y="456"/>
                  </a:lnTo>
                  <a:lnTo>
                    <a:pt x="1036" y="483"/>
                  </a:lnTo>
                  <a:lnTo>
                    <a:pt x="1010" y="568"/>
                  </a:lnTo>
                  <a:lnTo>
                    <a:pt x="1001" y="51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0" name="Freeform 111"/>
            <p:cNvSpPr>
              <a:spLocks/>
            </p:cNvSpPr>
            <p:nvPr/>
          </p:nvSpPr>
          <p:spPr bwMode="auto">
            <a:xfrm>
              <a:off x="948" y="1308"/>
              <a:ext cx="87" cy="188"/>
            </a:xfrm>
            <a:custGeom>
              <a:avLst/>
              <a:gdLst>
                <a:gd name="T0" fmla="*/ 1 w 158"/>
                <a:gd name="T1" fmla="*/ 1 h 316"/>
                <a:gd name="T2" fmla="*/ 1 w 158"/>
                <a:gd name="T3" fmla="*/ 1 h 316"/>
                <a:gd name="T4" fmla="*/ 1 w 158"/>
                <a:gd name="T5" fmla="*/ 1 h 316"/>
                <a:gd name="T6" fmla="*/ 1 w 158"/>
                <a:gd name="T7" fmla="*/ 1 h 316"/>
                <a:gd name="T8" fmla="*/ 1 w 158"/>
                <a:gd name="T9" fmla="*/ 1 h 316"/>
                <a:gd name="T10" fmla="*/ 1 w 158"/>
                <a:gd name="T11" fmla="*/ 1 h 316"/>
                <a:gd name="T12" fmla="*/ 1 w 158"/>
                <a:gd name="T13" fmla="*/ 0 h 316"/>
                <a:gd name="T14" fmla="*/ 1 w 158"/>
                <a:gd name="T15" fmla="*/ 1 h 316"/>
                <a:gd name="T16" fmla="*/ 1 w 158"/>
                <a:gd name="T17" fmla="*/ 1 h 316"/>
                <a:gd name="T18" fmla="*/ 1 w 158"/>
                <a:gd name="T19" fmla="*/ 1 h 316"/>
                <a:gd name="T20" fmla="*/ 1 w 158"/>
                <a:gd name="T21" fmla="*/ 1 h 316"/>
                <a:gd name="T22" fmla="*/ 1 w 158"/>
                <a:gd name="T23" fmla="*/ 1 h 316"/>
                <a:gd name="T24" fmla="*/ 1 w 158"/>
                <a:gd name="T25" fmla="*/ 1 h 316"/>
                <a:gd name="T26" fmla="*/ 1 w 158"/>
                <a:gd name="T27" fmla="*/ 1 h 316"/>
                <a:gd name="T28" fmla="*/ 1 w 158"/>
                <a:gd name="T29" fmla="*/ 1 h 316"/>
                <a:gd name="T30" fmla="*/ 1 w 158"/>
                <a:gd name="T31" fmla="*/ 1 h 316"/>
                <a:gd name="T32" fmla="*/ 0 w 158"/>
                <a:gd name="T33" fmla="*/ 1 h 316"/>
                <a:gd name="T34" fmla="*/ 1 w 158"/>
                <a:gd name="T35" fmla="*/ 1 h 316"/>
                <a:gd name="T36" fmla="*/ 1 w 158"/>
                <a:gd name="T37" fmla="*/ 1 h 316"/>
                <a:gd name="T38" fmla="*/ 1 w 158"/>
                <a:gd name="T39" fmla="*/ 1 h 316"/>
                <a:gd name="T40" fmla="*/ 1 w 158"/>
                <a:gd name="T41" fmla="*/ 1 h 316"/>
                <a:gd name="T42" fmla="*/ 1 w 158"/>
                <a:gd name="T43" fmla="*/ 1 h 316"/>
                <a:gd name="T44" fmla="*/ 1 w 158"/>
                <a:gd name="T45" fmla="*/ 1 h 316"/>
                <a:gd name="T46" fmla="*/ 1 w 158"/>
                <a:gd name="T47" fmla="*/ 1 h 316"/>
                <a:gd name="T48" fmla="*/ 1 w 158"/>
                <a:gd name="T49" fmla="*/ 1 h 316"/>
                <a:gd name="T50" fmla="*/ 1 w 158"/>
                <a:gd name="T51" fmla="*/ 1 h 316"/>
                <a:gd name="T52" fmla="*/ 1 w 158"/>
                <a:gd name="T53" fmla="*/ 1 h 316"/>
                <a:gd name="T54" fmla="*/ 1 w 158"/>
                <a:gd name="T55" fmla="*/ 1 h 31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58"/>
                <a:gd name="T85" fmla="*/ 0 h 316"/>
                <a:gd name="T86" fmla="*/ 158 w 158"/>
                <a:gd name="T87" fmla="*/ 316 h 31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58" h="316">
                  <a:moveTo>
                    <a:pt x="15" y="122"/>
                  </a:moveTo>
                  <a:lnTo>
                    <a:pt x="47" y="64"/>
                  </a:lnTo>
                  <a:lnTo>
                    <a:pt x="78" y="27"/>
                  </a:lnTo>
                  <a:lnTo>
                    <a:pt x="104" y="9"/>
                  </a:lnTo>
                  <a:lnTo>
                    <a:pt x="123" y="9"/>
                  </a:lnTo>
                  <a:lnTo>
                    <a:pt x="147" y="14"/>
                  </a:lnTo>
                  <a:lnTo>
                    <a:pt x="147" y="0"/>
                  </a:lnTo>
                  <a:lnTo>
                    <a:pt x="153" y="34"/>
                  </a:lnTo>
                  <a:lnTo>
                    <a:pt x="158" y="74"/>
                  </a:lnTo>
                  <a:lnTo>
                    <a:pt x="150" y="130"/>
                  </a:lnTo>
                  <a:lnTo>
                    <a:pt x="132" y="197"/>
                  </a:lnTo>
                  <a:lnTo>
                    <a:pt x="116" y="231"/>
                  </a:lnTo>
                  <a:lnTo>
                    <a:pt x="99" y="264"/>
                  </a:lnTo>
                  <a:lnTo>
                    <a:pt x="66" y="297"/>
                  </a:lnTo>
                  <a:lnTo>
                    <a:pt x="35" y="313"/>
                  </a:lnTo>
                  <a:lnTo>
                    <a:pt x="5" y="316"/>
                  </a:lnTo>
                  <a:lnTo>
                    <a:pt x="0" y="308"/>
                  </a:lnTo>
                  <a:lnTo>
                    <a:pt x="35" y="299"/>
                  </a:lnTo>
                  <a:lnTo>
                    <a:pt x="78" y="270"/>
                  </a:lnTo>
                  <a:lnTo>
                    <a:pt x="114" y="224"/>
                  </a:lnTo>
                  <a:lnTo>
                    <a:pt x="136" y="152"/>
                  </a:lnTo>
                  <a:lnTo>
                    <a:pt x="150" y="80"/>
                  </a:lnTo>
                  <a:lnTo>
                    <a:pt x="147" y="53"/>
                  </a:lnTo>
                  <a:lnTo>
                    <a:pt x="127" y="42"/>
                  </a:lnTo>
                  <a:lnTo>
                    <a:pt x="93" y="42"/>
                  </a:lnTo>
                  <a:lnTo>
                    <a:pt x="63" y="60"/>
                  </a:lnTo>
                  <a:lnTo>
                    <a:pt x="41" y="82"/>
                  </a:lnTo>
                  <a:lnTo>
                    <a:pt x="15" y="12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1" name="Freeform 112"/>
            <p:cNvSpPr>
              <a:spLocks/>
            </p:cNvSpPr>
            <p:nvPr/>
          </p:nvSpPr>
          <p:spPr bwMode="auto">
            <a:xfrm>
              <a:off x="498" y="1288"/>
              <a:ext cx="89" cy="203"/>
            </a:xfrm>
            <a:custGeom>
              <a:avLst/>
              <a:gdLst>
                <a:gd name="T0" fmla="*/ 1 w 159"/>
                <a:gd name="T1" fmla="*/ 1 h 341"/>
                <a:gd name="T2" fmla="*/ 1 w 159"/>
                <a:gd name="T3" fmla="*/ 1 h 341"/>
                <a:gd name="T4" fmla="*/ 1 w 159"/>
                <a:gd name="T5" fmla="*/ 1 h 341"/>
                <a:gd name="T6" fmla="*/ 1 w 159"/>
                <a:gd name="T7" fmla="*/ 1 h 341"/>
                <a:gd name="T8" fmla="*/ 1 w 159"/>
                <a:gd name="T9" fmla="*/ 1 h 341"/>
                <a:gd name="T10" fmla="*/ 1 w 159"/>
                <a:gd name="T11" fmla="*/ 1 h 341"/>
                <a:gd name="T12" fmla="*/ 1 w 159"/>
                <a:gd name="T13" fmla="*/ 1 h 341"/>
                <a:gd name="T14" fmla="*/ 1 w 159"/>
                <a:gd name="T15" fmla="*/ 0 h 341"/>
                <a:gd name="T16" fmla="*/ 1 w 159"/>
                <a:gd name="T17" fmla="*/ 1 h 341"/>
                <a:gd name="T18" fmla="*/ 0 w 159"/>
                <a:gd name="T19" fmla="*/ 1 h 341"/>
                <a:gd name="T20" fmla="*/ 0 w 159"/>
                <a:gd name="T21" fmla="*/ 1 h 341"/>
                <a:gd name="T22" fmla="*/ 1 w 159"/>
                <a:gd name="T23" fmla="*/ 1 h 341"/>
                <a:gd name="T24" fmla="*/ 1 w 159"/>
                <a:gd name="T25" fmla="*/ 1 h 341"/>
                <a:gd name="T26" fmla="*/ 1 w 159"/>
                <a:gd name="T27" fmla="*/ 1 h 341"/>
                <a:gd name="T28" fmla="*/ 1 w 159"/>
                <a:gd name="T29" fmla="*/ 1 h 341"/>
                <a:gd name="T30" fmla="*/ 1 w 159"/>
                <a:gd name="T31" fmla="*/ 1 h 341"/>
                <a:gd name="T32" fmla="*/ 1 w 159"/>
                <a:gd name="T33" fmla="*/ 1 h 341"/>
                <a:gd name="T34" fmla="*/ 1 w 159"/>
                <a:gd name="T35" fmla="*/ 1 h 341"/>
                <a:gd name="T36" fmla="*/ 1 w 159"/>
                <a:gd name="T37" fmla="*/ 1 h 341"/>
                <a:gd name="T38" fmla="*/ 1 w 159"/>
                <a:gd name="T39" fmla="*/ 1 h 341"/>
                <a:gd name="T40" fmla="*/ 1 w 159"/>
                <a:gd name="T41" fmla="*/ 1 h 341"/>
                <a:gd name="T42" fmla="*/ 1 w 159"/>
                <a:gd name="T43" fmla="*/ 1 h 341"/>
                <a:gd name="T44" fmla="*/ 1 w 159"/>
                <a:gd name="T45" fmla="*/ 1 h 341"/>
                <a:gd name="T46" fmla="*/ 1 w 159"/>
                <a:gd name="T47" fmla="*/ 1 h 341"/>
                <a:gd name="T48" fmla="*/ 1 w 159"/>
                <a:gd name="T49" fmla="*/ 1 h 341"/>
                <a:gd name="T50" fmla="*/ 1 w 159"/>
                <a:gd name="T51" fmla="*/ 1 h 341"/>
                <a:gd name="T52" fmla="*/ 1 w 159"/>
                <a:gd name="T53" fmla="*/ 1 h 341"/>
                <a:gd name="T54" fmla="*/ 1 w 159"/>
                <a:gd name="T55" fmla="*/ 1 h 341"/>
                <a:gd name="T56" fmla="*/ 1 w 159"/>
                <a:gd name="T57" fmla="*/ 1 h 341"/>
                <a:gd name="T58" fmla="*/ 1 w 159"/>
                <a:gd name="T59" fmla="*/ 1 h 341"/>
                <a:gd name="T60" fmla="*/ 1 w 159"/>
                <a:gd name="T61" fmla="*/ 1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59"/>
                <a:gd name="T94" fmla="*/ 0 h 341"/>
                <a:gd name="T95" fmla="*/ 159 w 159"/>
                <a:gd name="T96" fmla="*/ 341 h 34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59" h="341">
                  <a:moveTo>
                    <a:pt x="154" y="169"/>
                  </a:moveTo>
                  <a:lnTo>
                    <a:pt x="121" y="113"/>
                  </a:lnTo>
                  <a:lnTo>
                    <a:pt x="94" y="82"/>
                  </a:lnTo>
                  <a:lnTo>
                    <a:pt x="66" y="55"/>
                  </a:lnTo>
                  <a:lnTo>
                    <a:pt x="42" y="47"/>
                  </a:lnTo>
                  <a:lnTo>
                    <a:pt x="18" y="47"/>
                  </a:lnTo>
                  <a:lnTo>
                    <a:pt x="12" y="33"/>
                  </a:lnTo>
                  <a:lnTo>
                    <a:pt x="21" y="0"/>
                  </a:lnTo>
                  <a:lnTo>
                    <a:pt x="4" y="27"/>
                  </a:lnTo>
                  <a:lnTo>
                    <a:pt x="0" y="69"/>
                  </a:lnTo>
                  <a:lnTo>
                    <a:pt x="0" y="128"/>
                  </a:lnTo>
                  <a:lnTo>
                    <a:pt x="6" y="185"/>
                  </a:lnTo>
                  <a:lnTo>
                    <a:pt x="42" y="257"/>
                  </a:lnTo>
                  <a:lnTo>
                    <a:pt x="63" y="297"/>
                  </a:lnTo>
                  <a:lnTo>
                    <a:pt x="91" y="319"/>
                  </a:lnTo>
                  <a:lnTo>
                    <a:pt x="118" y="332"/>
                  </a:lnTo>
                  <a:lnTo>
                    <a:pt x="148" y="341"/>
                  </a:lnTo>
                  <a:lnTo>
                    <a:pt x="159" y="341"/>
                  </a:lnTo>
                  <a:lnTo>
                    <a:pt x="154" y="306"/>
                  </a:lnTo>
                  <a:lnTo>
                    <a:pt x="133" y="319"/>
                  </a:lnTo>
                  <a:lnTo>
                    <a:pt x="114" y="314"/>
                  </a:lnTo>
                  <a:lnTo>
                    <a:pt x="66" y="288"/>
                  </a:lnTo>
                  <a:lnTo>
                    <a:pt x="42" y="239"/>
                  </a:lnTo>
                  <a:lnTo>
                    <a:pt x="18" y="169"/>
                  </a:lnTo>
                  <a:lnTo>
                    <a:pt x="6" y="128"/>
                  </a:lnTo>
                  <a:lnTo>
                    <a:pt x="12" y="86"/>
                  </a:lnTo>
                  <a:lnTo>
                    <a:pt x="32" y="75"/>
                  </a:lnTo>
                  <a:lnTo>
                    <a:pt x="63" y="75"/>
                  </a:lnTo>
                  <a:lnTo>
                    <a:pt x="91" y="93"/>
                  </a:lnTo>
                  <a:lnTo>
                    <a:pt x="129" y="141"/>
                  </a:lnTo>
                  <a:lnTo>
                    <a:pt x="154" y="16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2" name="Freeform 113"/>
            <p:cNvSpPr>
              <a:spLocks/>
            </p:cNvSpPr>
            <p:nvPr/>
          </p:nvSpPr>
          <p:spPr bwMode="auto">
            <a:xfrm>
              <a:off x="848" y="1369"/>
              <a:ext cx="107" cy="448"/>
            </a:xfrm>
            <a:custGeom>
              <a:avLst/>
              <a:gdLst>
                <a:gd name="T0" fmla="*/ 1 w 192"/>
                <a:gd name="T1" fmla="*/ 0 h 754"/>
                <a:gd name="T2" fmla="*/ 1 w 192"/>
                <a:gd name="T3" fmla="*/ 1 h 754"/>
                <a:gd name="T4" fmla="*/ 1 w 192"/>
                <a:gd name="T5" fmla="*/ 1 h 754"/>
                <a:gd name="T6" fmla="*/ 1 w 192"/>
                <a:gd name="T7" fmla="*/ 1 h 754"/>
                <a:gd name="T8" fmla="*/ 1 w 192"/>
                <a:gd name="T9" fmla="*/ 1 h 754"/>
                <a:gd name="T10" fmla="*/ 1 w 192"/>
                <a:gd name="T11" fmla="*/ 1 h 754"/>
                <a:gd name="T12" fmla="*/ 1 w 192"/>
                <a:gd name="T13" fmla="*/ 1 h 754"/>
                <a:gd name="T14" fmla="*/ 1 w 192"/>
                <a:gd name="T15" fmla="*/ 1 h 754"/>
                <a:gd name="T16" fmla="*/ 0 w 192"/>
                <a:gd name="T17" fmla="*/ 1 h 754"/>
                <a:gd name="T18" fmla="*/ 1 w 192"/>
                <a:gd name="T19" fmla="*/ 1 h 754"/>
                <a:gd name="T20" fmla="*/ 1 w 192"/>
                <a:gd name="T21" fmla="*/ 1 h 754"/>
                <a:gd name="T22" fmla="*/ 1 w 192"/>
                <a:gd name="T23" fmla="*/ 1 h 754"/>
                <a:gd name="T24" fmla="*/ 1 w 192"/>
                <a:gd name="T25" fmla="*/ 1 h 754"/>
                <a:gd name="T26" fmla="*/ 1 w 192"/>
                <a:gd name="T27" fmla="*/ 1 h 754"/>
                <a:gd name="T28" fmla="*/ 1 w 192"/>
                <a:gd name="T29" fmla="*/ 1 h 754"/>
                <a:gd name="T30" fmla="*/ 1 w 192"/>
                <a:gd name="T31" fmla="*/ 0 h 75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2"/>
                <a:gd name="T49" fmla="*/ 0 h 754"/>
                <a:gd name="T50" fmla="*/ 192 w 192"/>
                <a:gd name="T51" fmla="*/ 754 h 75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2" h="754">
                  <a:moveTo>
                    <a:pt x="190" y="0"/>
                  </a:moveTo>
                  <a:lnTo>
                    <a:pt x="192" y="188"/>
                  </a:lnTo>
                  <a:lnTo>
                    <a:pt x="190" y="348"/>
                  </a:lnTo>
                  <a:lnTo>
                    <a:pt x="182" y="449"/>
                  </a:lnTo>
                  <a:lnTo>
                    <a:pt x="158" y="536"/>
                  </a:lnTo>
                  <a:lnTo>
                    <a:pt x="119" y="613"/>
                  </a:lnTo>
                  <a:lnTo>
                    <a:pt x="59" y="700"/>
                  </a:lnTo>
                  <a:lnTo>
                    <a:pt x="14" y="754"/>
                  </a:lnTo>
                  <a:lnTo>
                    <a:pt x="0" y="754"/>
                  </a:lnTo>
                  <a:lnTo>
                    <a:pt x="71" y="667"/>
                  </a:lnTo>
                  <a:lnTo>
                    <a:pt x="126" y="572"/>
                  </a:lnTo>
                  <a:lnTo>
                    <a:pt x="158" y="486"/>
                  </a:lnTo>
                  <a:lnTo>
                    <a:pt x="177" y="397"/>
                  </a:lnTo>
                  <a:lnTo>
                    <a:pt x="182" y="301"/>
                  </a:lnTo>
                  <a:lnTo>
                    <a:pt x="186" y="145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3" name="Freeform 114"/>
            <p:cNvSpPr>
              <a:spLocks/>
            </p:cNvSpPr>
            <p:nvPr/>
          </p:nvSpPr>
          <p:spPr bwMode="auto">
            <a:xfrm>
              <a:off x="583" y="1337"/>
              <a:ext cx="120" cy="494"/>
            </a:xfrm>
            <a:custGeom>
              <a:avLst/>
              <a:gdLst>
                <a:gd name="T0" fmla="*/ 1 w 217"/>
                <a:gd name="T1" fmla="*/ 1 h 832"/>
                <a:gd name="T2" fmla="*/ 1 w 217"/>
                <a:gd name="T3" fmla="*/ 1 h 832"/>
                <a:gd name="T4" fmla="*/ 1 w 217"/>
                <a:gd name="T5" fmla="*/ 1 h 832"/>
                <a:gd name="T6" fmla="*/ 1 w 217"/>
                <a:gd name="T7" fmla="*/ 1 h 832"/>
                <a:gd name="T8" fmla="*/ 1 w 217"/>
                <a:gd name="T9" fmla="*/ 1 h 832"/>
                <a:gd name="T10" fmla="*/ 1 w 217"/>
                <a:gd name="T11" fmla="*/ 1 h 832"/>
                <a:gd name="T12" fmla="*/ 1 w 217"/>
                <a:gd name="T13" fmla="*/ 1 h 832"/>
                <a:gd name="T14" fmla="*/ 1 w 217"/>
                <a:gd name="T15" fmla="*/ 0 h 832"/>
                <a:gd name="T16" fmla="*/ 1 w 217"/>
                <a:gd name="T17" fmla="*/ 1 h 832"/>
                <a:gd name="T18" fmla="*/ 0 w 217"/>
                <a:gd name="T19" fmla="*/ 1 h 832"/>
                <a:gd name="T20" fmla="*/ 1 w 217"/>
                <a:gd name="T21" fmla="*/ 1 h 832"/>
                <a:gd name="T22" fmla="*/ 1 w 217"/>
                <a:gd name="T23" fmla="*/ 1 h 832"/>
                <a:gd name="T24" fmla="*/ 1 w 217"/>
                <a:gd name="T25" fmla="*/ 1 h 832"/>
                <a:gd name="T26" fmla="*/ 1 w 217"/>
                <a:gd name="T27" fmla="*/ 1 h 832"/>
                <a:gd name="T28" fmla="*/ 1 w 217"/>
                <a:gd name="T29" fmla="*/ 1 h 832"/>
                <a:gd name="T30" fmla="*/ 1 w 217"/>
                <a:gd name="T31" fmla="*/ 1 h 832"/>
                <a:gd name="T32" fmla="*/ 1 w 217"/>
                <a:gd name="T33" fmla="*/ 1 h 83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17"/>
                <a:gd name="T52" fmla="*/ 0 h 832"/>
                <a:gd name="T53" fmla="*/ 217 w 217"/>
                <a:gd name="T54" fmla="*/ 832 h 83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17" h="832">
                  <a:moveTo>
                    <a:pt x="217" y="832"/>
                  </a:moveTo>
                  <a:lnTo>
                    <a:pt x="136" y="761"/>
                  </a:lnTo>
                  <a:lnTo>
                    <a:pt x="82" y="674"/>
                  </a:lnTo>
                  <a:lnTo>
                    <a:pt x="37" y="551"/>
                  </a:lnTo>
                  <a:lnTo>
                    <a:pt x="14" y="392"/>
                  </a:lnTo>
                  <a:lnTo>
                    <a:pt x="9" y="232"/>
                  </a:lnTo>
                  <a:lnTo>
                    <a:pt x="14" y="85"/>
                  </a:lnTo>
                  <a:lnTo>
                    <a:pt x="18" y="0"/>
                  </a:lnTo>
                  <a:lnTo>
                    <a:pt x="4" y="87"/>
                  </a:lnTo>
                  <a:lnTo>
                    <a:pt x="0" y="206"/>
                  </a:lnTo>
                  <a:lnTo>
                    <a:pt x="4" y="328"/>
                  </a:lnTo>
                  <a:lnTo>
                    <a:pt x="14" y="451"/>
                  </a:lnTo>
                  <a:lnTo>
                    <a:pt x="33" y="574"/>
                  </a:lnTo>
                  <a:lnTo>
                    <a:pt x="77" y="684"/>
                  </a:lnTo>
                  <a:lnTo>
                    <a:pt x="127" y="762"/>
                  </a:lnTo>
                  <a:lnTo>
                    <a:pt x="177" y="802"/>
                  </a:lnTo>
                  <a:lnTo>
                    <a:pt x="217" y="83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4" name="Freeform 115"/>
            <p:cNvSpPr>
              <a:spLocks/>
            </p:cNvSpPr>
            <p:nvPr/>
          </p:nvSpPr>
          <p:spPr bwMode="auto">
            <a:xfrm>
              <a:off x="676" y="1724"/>
              <a:ext cx="179" cy="89"/>
            </a:xfrm>
            <a:custGeom>
              <a:avLst/>
              <a:gdLst>
                <a:gd name="T0" fmla="*/ 1 w 319"/>
                <a:gd name="T1" fmla="*/ 1 h 151"/>
                <a:gd name="T2" fmla="*/ 1 w 319"/>
                <a:gd name="T3" fmla="*/ 1 h 151"/>
                <a:gd name="T4" fmla="*/ 1 w 319"/>
                <a:gd name="T5" fmla="*/ 1 h 151"/>
                <a:gd name="T6" fmla="*/ 1 w 319"/>
                <a:gd name="T7" fmla="*/ 1 h 151"/>
                <a:gd name="T8" fmla="*/ 1 w 319"/>
                <a:gd name="T9" fmla="*/ 1 h 151"/>
                <a:gd name="T10" fmla="*/ 1 w 319"/>
                <a:gd name="T11" fmla="*/ 1 h 151"/>
                <a:gd name="T12" fmla="*/ 1 w 319"/>
                <a:gd name="T13" fmla="*/ 1 h 151"/>
                <a:gd name="T14" fmla="*/ 1 w 319"/>
                <a:gd name="T15" fmla="*/ 1 h 151"/>
                <a:gd name="T16" fmla="*/ 0 w 319"/>
                <a:gd name="T17" fmla="*/ 0 h 151"/>
                <a:gd name="T18" fmla="*/ 1 w 319"/>
                <a:gd name="T19" fmla="*/ 1 h 151"/>
                <a:gd name="T20" fmla="*/ 1 w 319"/>
                <a:gd name="T21" fmla="*/ 1 h 151"/>
                <a:gd name="T22" fmla="*/ 1 w 319"/>
                <a:gd name="T23" fmla="*/ 1 h 151"/>
                <a:gd name="T24" fmla="*/ 1 w 319"/>
                <a:gd name="T25" fmla="*/ 1 h 151"/>
                <a:gd name="T26" fmla="*/ 1 w 319"/>
                <a:gd name="T27" fmla="*/ 1 h 151"/>
                <a:gd name="T28" fmla="*/ 1 w 319"/>
                <a:gd name="T29" fmla="*/ 1 h 151"/>
                <a:gd name="T30" fmla="*/ 1 w 319"/>
                <a:gd name="T31" fmla="*/ 1 h 151"/>
                <a:gd name="T32" fmla="*/ 1 w 319"/>
                <a:gd name="T33" fmla="*/ 1 h 151"/>
                <a:gd name="T34" fmla="*/ 1 w 319"/>
                <a:gd name="T35" fmla="*/ 1 h 15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19"/>
                <a:gd name="T55" fmla="*/ 0 h 151"/>
                <a:gd name="T56" fmla="*/ 319 w 319"/>
                <a:gd name="T57" fmla="*/ 151 h 15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19" h="151">
                  <a:moveTo>
                    <a:pt x="319" y="8"/>
                  </a:moveTo>
                  <a:lnTo>
                    <a:pt x="292" y="65"/>
                  </a:lnTo>
                  <a:lnTo>
                    <a:pt x="242" y="111"/>
                  </a:lnTo>
                  <a:lnTo>
                    <a:pt x="192" y="129"/>
                  </a:lnTo>
                  <a:lnTo>
                    <a:pt x="134" y="129"/>
                  </a:lnTo>
                  <a:lnTo>
                    <a:pt x="91" y="111"/>
                  </a:lnTo>
                  <a:lnTo>
                    <a:pt x="51" y="81"/>
                  </a:lnTo>
                  <a:lnTo>
                    <a:pt x="20" y="38"/>
                  </a:lnTo>
                  <a:lnTo>
                    <a:pt x="0" y="0"/>
                  </a:lnTo>
                  <a:lnTo>
                    <a:pt x="26" y="70"/>
                  </a:lnTo>
                  <a:lnTo>
                    <a:pt x="58" y="111"/>
                  </a:lnTo>
                  <a:lnTo>
                    <a:pt x="106" y="139"/>
                  </a:lnTo>
                  <a:lnTo>
                    <a:pt x="144" y="151"/>
                  </a:lnTo>
                  <a:lnTo>
                    <a:pt x="178" y="151"/>
                  </a:lnTo>
                  <a:lnTo>
                    <a:pt x="223" y="139"/>
                  </a:lnTo>
                  <a:lnTo>
                    <a:pt x="273" y="103"/>
                  </a:lnTo>
                  <a:lnTo>
                    <a:pt x="299" y="59"/>
                  </a:lnTo>
                  <a:lnTo>
                    <a:pt x="319" y="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5" name="Freeform 116"/>
            <p:cNvSpPr>
              <a:spLocks/>
            </p:cNvSpPr>
            <p:nvPr/>
          </p:nvSpPr>
          <p:spPr bwMode="auto">
            <a:xfrm>
              <a:off x="744" y="1674"/>
              <a:ext cx="47" cy="18"/>
            </a:xfrm>
            <a:custGeom>
              <a:avLst/>
              <a:gdLst>
                <a:gd name="T0" fmla="*/ 1 w 84"/>
                <a:gd name="T1" fmla="*/ 1 h 32"/>
                <a:gd name="T2" fmla="*/ 1 w 84"/>
                <a:gd name="T3" fmla="*/ 1 h 32"/>
                <a:gd name="T4" fmla="*/ 1 w 84"/>
                <a:gd name="T5" fmla="*/ 1 h 32"/>
                <a:gd name="T6" fmla="*/ 0 w 84"/>
                <a:gd name="T7" fmla="*/ 0 h 32"/>
                <a:gd name="T8" fmla="*/ 1 w 84"/>
                <a:gd name="T9" fmla="*/ 1 h 32"/>
                <a:gd name="T10" fmla="*/ 1 w 84"/>
                <a:gd name="T11" fmla="*/ 1 h 32"/>
                <a:gd name="T12" fmla="*/ 1 w 84"/>
                <a:gd name="T13" fmla="*/ 1 h 32"/>
                <a:gd name="T14" fmla="*/ 1 w 84"/>
                <a:gd name="T15" fmla="*/ 1 h 32"/>
                <a:gd name="T16" fmla="*/ 1 w 84"/>
                <a:gd name="T17" fmla="*/ 0 h 32"/>
                <a:gd name="T18" fmla="*/ 1 w 84"/>
                <a:gd name="T19" fmla="*/ 1 h 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4"/>
                <a:gd name="T31" fmla="*/ 0 h 32"/>
                <a:gd name="T32" fmla="*/ 84 w 84"/>
                <a:gd name="T33" fmla="*/ 32 h 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4" h="32">
                  <a:moveTo>
                    <a:pt x="71" y="7"/>
                  </a:moveTo>
                  <a:lnTo>
                    <a:pt x="53" y="11"/>
                  </a:lnTo>
                  <a:lnTo>
                    <a:pt x="25" y="11"/>
                  </a:lnTo>
                  <a:lnTo>
                    <a:pt x="0" y="0"/>
                  </a:lnTo>
                  <a:lnTo>
                    <a:pt x="13" y="23"/>
                  </a:lnTo>
                  <a:lnTo>
                    <a:pt x="32" y="32"/>
                  </a:lnTo>
                  <a:lnTo>
                    <a:pt x="53" y="32"/>
                  </a:lnTo>
                  <a:lnTo>
                    <a:pt x="71" y="23"/>
                  </a:lnTo>
                  <a:lnTo>
                    <a:pt x="84" y="0"/>
                  </a:lnTo>
                  <a:lnTo>
                    <a:pt x="71" y="7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6" name="Freeform 117"/>
            <p:cNvSpPr>
              <a:spLocks/>
            </p:cNvSpPr>
            <p:nvPr/>
          </p:nvSpPr>
          <p:spPr bwMode="auto">
            <a:xfrm>
              <a:off x="737" y="1800"/>
              <a:ext cx="170" cy="191"/>
            </a:xfrm>
            <a:custGeom>
              <a:avLst/>
              <a:gdLst>
                <a:gd name="T0" fmla="*/ 0 w 307"/>
                <a:gd name="T1" fmla="*/ 1 h 321"/>
                <a:gd name="T2" fmla="*/ 1 w 307"/>
                <a:gd name="T3" fmla="*/ 1 h 321"/>
                <a:gd name="T4" fmla="*/ 1 w 307"/>
                <a:gd name="T5" fmla="*/ 1 h 321"/>
                <a:gd name="T6" fmla="*/ 1 w 307"/>
                <a:gd name="T7" fmla="*/ 1 h 321"/>
                <a:gd name="T8" fmla="*/ 1 w 307"/>
                <a:gd name="T9" fmla="*/ 1 h 321"/>
                <a:gd name="T10" fmla="*/ 1 w 307"/>
                <a:gd name="T11" fmla="*/ 0 h 321"/>
                <a:gd name="T12" fmla="*/ 1 w 307"/>
                <a:gd name="T13" fmla="*/ 1 h 321"/>
                <a:gd name="T14" fmla="*/ 1 w 307"/>
                <a:gd name="T15" fmla="*/ 1 h 321"/>
                <a:gd name="T16" fmla="*/ 1 w 307"/>
                <a:gd name="T17" fmla="*/ 1 h 321"/>
                <a:gd name="T18" fmla="*/ 1 w 307"/>
                <a:gd name="T19" fmla="*/ 1 h 321"/>
                <a:gd name="T20" fmla="*/ 1 w 307"/>
                <a:gd name="T21" fmla="*/ 1 h 321"/>
                <a:gd name="T22" fmla="*/ 1 w 307"/>
                <a:gd name="T23" fmla="*/ 1 h 321"/>
                <a:gd name="T24" fmla="*/ 1 w 307"/>
                <a:gd name="T25" fmla="*/ 1 h 321"/>
                <a:gd name="T26" fmla="*/ 1 w 307"/>
                <a:gd name="T27" fmla="*/ 1 h 321"/>
                <a:gd name="T28" fmla="*/ 1 w 307"/>
                <a:gd name="T29" fmla="*/ 1 h 321"/>
                <a:gd name="T30" fmla="*/ 1 w 307"/>
                <a:gd name="T31" fmla="*/ 1 h 321"/>
                <a:gd name="T32" fmla="*/ 1 w 307"/>
                <a:gd name="T33" fmla="*/ 1 h 321"/>
                <a:gd name="T34" fmla="*/ 1 w 307"/>
                <a:gd name="T35" fmla="*/ 1 h 321"/>
                <a:gd name="T36" fmla="*/ 1 w 307"/>
                <a:gd name="T37" fmla="*/ 1 h 321"/>
                <a:gd name="T38" fmla="*/ 1 w 307"/>
                <a:gd name="T39" fmla="*/ 1 h 321"/>
                <a:gd name="T40" fmla="*/ 1 w 307"/>
                <a:gd name="T41" fmla="*/ 1 h 321"/>
                <a:gd name="T42" fmla="*/ 1 w 307"/>
                <a:gd name="T43" fmla="*/ 1 h 321"/>
                <a:gd name="T44" fmla="*/ 1 w 307"/>
                <a:gd name="T45" fmla="*/ 1 h 321"/>
                <a:gd name="T46" fmla="*/ 1 w 307"/>
                <a:gd name="T47" fmla="*/ 1 h 321"/>
                <a:gd name="T48" fmla="*/ 1 w 307"/>
                <a:gd name="T49" fmla="*/ 1 h 321"/>
                <a:gd name="T50" fmla="*/ 1 w 307"/>
                <a:gd name="T51" fmla="*/ 1 h 321"/>
                <a:gd name="T52" fmla="*/ 0 w 307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7"/>
                <a:gd name="T82" fmla="*/ 0 h 321"/>
                <a:gd name="T83" fmla="*/ 307 w 307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7" h="321">
                  <a:moveTo>
                    <a:pt x="0" y="76"/>
                  </a:moveTo>
                  <a:lnTo>
                    <a:pt x="29" y="49"/>
                  </a:lnTo>
                  <a:lnTo>
                    <a:pt x="67" y="49"/>
                  </a:lnTo>
                  <a:lnTo>
                    <a:pt x="100" y="76"/>
                  </a:lnTo>
                  <a:lnTo>
                    <a:pt x="185" y="24"/>
                  </a:lnTo>
                  <a:lnTo>
                    <a:pt x="266" y="0"/>
                  </a:lnTo>
                  <a:lnTo>
                    <a:pt x="300" y="82"/>
                  </a:lnTo>
                  <a:lnTo>
                    <a:pt x="307" y="166"/>
                  </a:lnTo>
                  <a:lnTo>
                    <a:pt x="284" y="248"/>
                  </a:lnTo>
                  <a:lnTo>
                    <a:pt x="253" y="321"/>
                  </a:lnTo>
                  <a:lnTo>
                    <a:pt x="181" y="309"/>
                  </a:lnTo>
                  <a:lnTo>
                    <a:pt x="74" y="222"/>
                  </a:lnTo>
                  <a:lnTo>
                    <a:pt x="181" y="292"/>
                  </a:lnTo>
                  <a:lnTo>
                    <a:pt x="244" y="292"/>
                  </a:lnTo>
                  <a:lnTo>
                    <a:pt x="281" y="228"/>
                  </a:lnTo>
                  <a:lnTo>
                    <a:pt x="290" y="160"/>
                  </a:lnTo>
                  <a:lnTo>
                    <a:pt x="281" y="82"/>
                  </a:lnTo>
                  <a:lnTo>
                    <a:pt x="258" y="24"/>
                  </a:lnTo>
                  <a:lnTo>
                    <a:pt x="181" y="42"/>
                  </a:lnTo>
                  <a:lnTo>
                    <a:pt x="98" y="99"/>
                  </a:lnTo>
                  <a:lnTo>
                    <a:pt x="98" y="142"/>
                  </a:lnTo>
                  <a:lnTo>
                    <a:pt x="74" y="185"/>
                  </a:lnTo>
                  <a:lnTo>
                    <a:pt x="84" y="115"/>
                  </a:lnTo>
                  <a:lnTo>
                    <a:pt x="74" y="76"/>
                  </a:lnTo>
                  <a:lnTo>
                    <a:pt x="50" y="68"/>
                  </a:lnTo>
                  <a:lnTo>
                    <a:pt x="24" y="68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7" name="Freeform 118"/>
            <p:cNvSpPr>
              <a:spLocks/>
            </p:cNvSpPr>
            <p:nvPr/>
          </p:nvSpPr>
          <p:spPr bwMode="auto">
            <a:xfrm>
              <a:off x="619" y="1800"/>
              <a:ext cx="156" cy="191"/>
            </a:xfrm>
            <a:custGeom>
              <a:avLst/>
              <a:gdLst>
                <a:gd name="T0" fmla="*/ 1 w 276"/>
                <a:gd name="T1" fmla="*/ 1 h 321"/>
                <a:gd name="T2" fmla="*/ 1 w 276"/>
                <a:gd name="T3" fmla="*/ 1 h 321"/>
                <a:gd name="T4" fmla="*/ 1 w 276"/>
                <a:gd name="T5" fmla="*/ 1 h 321"/>
                <a:gd name="T6" fmla="*/ 1 w 276"/>
                <a:gd name="T7" fmla="*/ 0 h 321"/>
                <a:gd name="T8" fmla="*/ 1 w 276"/>
                <a:gd name="T9" fmla="*/ 1 h 321"/>
                <a:gd name="T10" fmla="*/ 0 w 276"/>
                <a:gd name="T11" fmla="*/ 1 h 321"/>
                <a:gd name="T12" fmla="*/ 1 w 276"/>
                <a:gd name="T13" fmla="*/ 1 h 321"/>
                <a:gd name="T14" fmla="*/ 1 w 276"/>
                <a:gd name="T15" fmla="*/ 1 h 321"/>
                <a:gd name="T16" fmla="*/ 1 w 276"/>
                <a:gd name="T17" fmla="*/ 1 h 321"/>
                <a:gd name="T18" fmla="*/ 1 w 276"/>
                <a:gd name="T19" fmla="*/ 1 h 321"/>
                <a:gd name="T20" fmla="*/ 1 w 276"/>
                <a:gd name="T21" fmla="*/ 1 h 321"/>
                <a:gd name="T22" fmla="*/ 1 w 276"/>
                <a:gd name="T23" fmla="*/ 1 h 321"/>
                <a:gd name="T24" fmla="*/ 1 w 276"/>
                <a:gd name="T25" fmla="*/ 1 h 321"/>
                <a:gd name="T26" fmla="*/ 1 w 276"/>
                <a:gd name="T27" fmla="*/ 1 h 321"/>
                <a:gd name="T28" fmla="*/ 1 w 276"/>
                <a:gd name="T29" fmla="*/ 1 h 321"/>
                <a:gd name="T30" fmla="*/ 1 w 276"/>
                <a:gd name="T31" fmla="*/ 1 h 321"/>
                <a:gd name="T32" fmla="*/ 1 w 276"/>
                <a:gd name="T33" fmla="*/ 1 h 321"/>
                <a:gd name="T34" fmla="*/ 1 w 276"/>
                <a:gd name="T35" fmla="*/ 1 h 321"/>
                <a:gd name="T36" fmla="*/ 1 w 276"/>
                <a:gd name="T37" fmla="*/ 1 h 321"/>
                <a:gd name="T38" fmla="*/ 1 w 276"/>
                <a:gd name="T39" fmla="*/ 1 h 321"/>
                <a:gd name="T40" fmla="*/ 1 w 276"/>
                <a:gd name="T41" fmla="*/ 1 h 321"/>
                <a:gd name="T42" fmla="*/ 1 w 276"/>
                <a:gd name="T43" fmla="*/ 1 h 321"/>
                <a:gd name="T44" fmla="*/ 1 w 276"/>
                <a:gd name="T45" fmla="*/ 1 h 321"/>
                <a:gd name="T46" fmla="*/ 1 w 276"/>
                <a:gd name="T47" fmla="*/ 1 h 321"/>
                <a:gd name="T48" fmla="*/ 1 w 276"/>
                <a:gd name="T49" fmla="*/ 1 h 321"/>
                <a:gd name="T50" fmla="*/ 1 w 276"/>
                <a:gd name="T51" fmla="*/ 1 h 321"/>
                <a:gd name="T52" fmla="*/ 1 w 276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76"/>
                <a:gd name="T82" fmla="*/ 0 h 321"/>
                <a:gd name="T83" fmla="*/ 276 w 276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76" h="321">
                  <a:moveTo>
                    <a:pt x="200" y="99"/>
                  </a:moveTo>
                  <a:lnTo>
                    <a:pt x="157" y="56"/>
                  </a:lnTo>
                  <a:lnTo>
                    <a:pt x="56" y="7"/>
                  </a:lnTo>
                  <a:lnTo>
                    <a:pt x="36" y="0"/>
                  </a:lnTo>
                  <a:lnTo>
                    <a:pt x="9" y="82"/>
                  </a:lnTo>
                  <a:lnTo>
                    <a:pt x="0" y="166"/>
                  </a:lnTo>
                  <a:lnTo>
                    <a:pt x="9" y="228"/>
                  </a:lnTo>
                  <a:lnTo>
                    <a:pt x="48" y="321"/>
                  </a:lnTo>
                  <a:lnTo>
                    <a:pt x="128" y="279"/>
                  </a:lnTo>
                  <a:lnTo>
                    <a:pt x="209" y="211"/>
                  </a:lnTo>
                  <a:lnTo>
                    <a:pt x="241" y="218"/>
                  </a:lnTo>
                  <a:lnTo>
                    <a:pt x="276" y="199"/>
                  </a:lnTo>
                  <a:lnTo>
                    <a:pt x="238" y="194"/>
                  </a:lnTo>
                  <a:lnTo>
                    <a:pt x="209" y="156"/>
                  </a:lnTo>
                  <a:lnTo>
                    <a:pt x="205" y="130"/>
                  </a:lnTo>
                  <a:lnTo>
                    <a:pt x="200" y="166"/>
                  </a:lnTo>
                  <a:lnTo>
                    <a:pt x="205" y="199"/>
                  </a:lnTo>
                  <a:lnTo>
                    <a:pt x="147" y="238"/>
                  </a:lnTo>
                  <a:lnTo>
                    <a:pt x="85" y="267"/>
                  </a:lnTo>
                  <a:lnTo>
                    <a:pt x="48" y="270"/>
                  </a:lnTo>
                  <a:lnTo>
                    <a:pt x="21" y="218"/>
                  </a:lnTo>
                  <a:lnTo>
                    <a:pt x="14" y="156"/>
                  </a:lnTo>
                  <a:lnTo>
                    <a:pt x="14" y="76"/>
                  </a:lnTo>
                  <a:lnTo>
                    <a:pt x="45" y="19"/>
                  </a:lnTo>
                  <a:lnTo>
                    <a:pt x="137" y="56"/>
                  </a:lnTo>
                  <a:lnTo>
                    <a:pt x="172" y="82"/>
                  </a:lnTo>
                  <a:lnTo>
                    <a:pt x="200" y="9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8" name="Freeform 119"/>
            <p:cNvSpPr>
              <a:spLocks/>
            </p:cNvSpPr>
            <p:nvPr/>
          </p:nvSpPr>
          <p:spPr bwMode="auto">
            <a:xfrm>
              <a:off x="731" y="1786"/>
              <a:ext cx="489" cy="836"/>
            </a:xfrm>
            <a:custGeom>
              <a:avLst/>
              <a:gdLst>
                <a:gd name="T0" fmla="*/ 1 w 874"/>
                <a:gd name="T1" fmla="*/ 0 h 1407"/>
                <a:gd name="T2" fmla="*/ 1 w 874"/>
                <a:gd name="T3" fmla="*/ 1 h 1407"/>
                <a:gd name="T4" fmla="*/ 1 w 874"/>
                <a:gd name="T5" fmla="*/ 1 h 1407"/>
                <a:gd name="T6" fmla="*/ 1 w 874"/>
                <a:gd name="T7" fmla="*/ 1 h 1407"/>
                <a:gd name="T8" fmla="*/ 1 w 874"/>
                <a:gd name="T9" fmla="*/ 1 h 1407"/>
                <a:gd name="T10" fmla="*/ 1 w 874"/>
                <a:gd name="T11" fmla="*/ 1 h 1407"/>
                <a:gd name="T12" fmla="*/ 1 w 874"/>
                <a:gd name="T13" fmla="*/ 1 h 1407"/>
                <a:gd name="T14" fmla="*/ 0 w 874"/>
                <a:gd name="T15" fmla="*/ 1 h 1407"/>
                <a:gd name="T16" fmla="*/ 1 w 874"/>
                <a:gd name="T17" fmla="*/ 1 h 1407"/>
                <a:gd name="T18" fmla="*/ 1 w 874"/>
                <a:gd name="T19" fmla="*/ 1 h 1407"/>
                <a:gd name="T20" fmla="*/ 1 w 874"/>
                <a:gd name="T21" fmla="*/ 1 h 1407"/>
                <a:gd name="T22" fmla="*/ 1 w 874"/>
                <a:gd name="T23" fmla="*/ 1 h 1407"/>
                <a:gd name="T24" fmla="*/ 1 w 874"/>
                <a:gd name="T25" fmla="*/ 1 h 1407"/>
                <a:gd name="T26" fmla="*/ 1 w 874"/>
                <a:gd name="T27" fmla="*/ 1 h 1407"/>
                <a:gd name="T28" fmla="*/ 1 w 874"/>
                <a:gd name="T29" fmla="*/ 1 h 1407"/>
                <a:gd name="T30" fmla="*/ 1 w 874"/>
                <a:gd name="T31" fmla="*/ 1 h 1407"/>
                <a:gd name="T32" fmla="*/ 1 w 874"/>
                <a:gd name="T33" fmla="*/ 1 h 1407"/>
                <a:gd name="T34" fmla="*/ 1 w 874"/>
                <a:gd name="T35" fmla="*/ 1 h 1407"/>
                <a:gd name="T36" fmla="*/ 1 w 874"/>
                <a:gd name="T37" fmla="*/ 1 h 1407"/>
                <a:gd name="T38" fmla="*/ 1 w 874"/>
                <a:gd name="T39" fmla="*/ 1 h 1407"/>
                <a:gd name="T40" fmla="*/ 1 w 874"/>
                <a:gd name="T41" fmla="*/ 1 h 1407"/>
                <a:gd name="T42" fmla="*/ 1 w 874"/>
                <a:gd name="T43" fmla="*/ 1 h 1407"/>
                <a:gd name="T44" fmla="*/ 1 w 874"/>
                <a:gd name="T45" fmla="*/ 1 h 1407"/>
                <a:gd name="T46" fmla="*/ 1 w 874"/>
                <a:gd name="T47" fmla="*/ 1 h 1407"/>
                <a:gd name="T48" fmla="*/ 1 w 874"/>
                <a:gd name="T49" fmla="*/ 1 h 1407"/>
                <a:gd name="T50" fmla="*/ 1 w 874"/>
                <a:gd name="T51" fmla="*/ 1 h 1407"/>
                <a:gd name="T52" fmla="*/ 1 w 874"/>
                <a:gd name="T53" fmla="*/ 1 h 1407"/>
                <a:gd name="T54" fmla="*/ 1 w 874"/>
                <a:gd name="T55" fmla="*/ 1 h 1407"/>
                <a:gd name="T56" fmla="*/ 1 w 874"/>
                <a:gd name="T57" fmla="*/ 1 h 1407"/>
                <a:gd name="T58" fmla="*/ 1 w 874"/>
                <a:gd name="T59" fmla="*/ 1 h 1407"/>
                <a:gd name="T60" fmla="*/ 1 w 874"/>
                <a:gd name="T61" fmla="*/ 1 h 1407"/>
                <a:gd name="T62" fmla="*/ 1 w 874"/>
                <a:gd name="T63" fmla="*/ 1 h 1407"/>
                <a:gd name="T64" fmla="*/ 1 w 874"/>
                <a:gd name="T65" fmla="*/ 1 h 1407"/>
                <a:gd name="T66" fmla="*/ 1 w 874"/>
                <a:gd name="T67" fmla="*/ 1 h 1407"/>
                <a:gd name="T68" fmla="*/ 1 w 874"/>
                <a:gd name="T69" fmla="*/ 1 h 1407"/>
                <a:gd name="T70" fmla="*/ 1 w 874"/>
                <a:gd name="T71" fmla="*/ 1 h 1407"/>
                <a:gd name="T72" fmla="*/ 1 w 874"/>
                <a:gd name="T73" fmla="*/ 1 h 1407"/>
                <a:gd name="T74" fmla="*/ 1 w 874"/>
                <a:gd name="T75" fmla="*/ 1 h 1407"/>
                <a:gd name="T76" fmla="*/ 1 w 874"/>
                <a:gd name="T77" fmla="*/ 1 h 1407"/>
                <a:gd name="T78" fmla="*/ 1 w 874"/>
                <a:gd name="T79" fmla="*/ 1 h 1407"/>
                <a:gd name="T80" fmla="*/ 1 w 874"/>
                <a:gd name="T81" fmla="*/ 1 h 1407"/>
                <a:gd name="T82" fmla="*/ 1 w 874"/>
                <a:gd name="T83" fmla="*/ 1 h 1407"/>
                <a:gd name="T84" fmla="*/ 1 w 874"/>
                <a:gd name="T85" fmla="*/ 0 h 140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74"/>
                <a:gd name="T130" fmla="*/ 0 h 1407"/>
                <a:gd name="T131" fmla="*/ 874 w 874"/>
                <a:gd name="T132" fmla="*/ 1407 h 140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74" h="1407">
                  <a:moveTo>
                    <a:pt x="357" y="0"/>
                  </a:moveTo>
                  <a:lnTo>
                    <a:pt x="348" y="190"/>
                  </a:lnTo>
                  <a:lnTo>
                    <a:pt x="309" y="351"/>
                  </a:lnTo>
                  <a:lnTo>
                    <a:pt x="239" y="473"/>
                  </a:lnTo>
                  <a:lnTo>
                    <a:pt x="139" y="623"/>
                  </a:lnTo>
                  <a:lnTo>
                    <a:pt x="38" y="758"/>
                  </a:lnTo>
                  <a:lnTo>
                    <a:pt x="5" y="836"/>
                  </a:lnTo>
                  <a:lnTo>
                    <a:pt x="0" y="923"/>
                  </a:lnTo>
                  <a:lnTo>
                    <a:pt x="20" y="1004"/>
                  </a:lnTo>
                  <a:lnTo>
                    <a:pt x="101" y="1145"/>
                  </a:lnTo>
                  <a:lnTo>
                    <a:pt x="190" y="1263"/>
                  </a:lnTo>
                  <a:lnTo>
                    <a:pt x="286" y="1328"/>
                  </a:lnTo>
                  <a:lnTo>
                    <a:pt x="463" y="1398"/>
                  </a:lnTo>
                  <a:lnTo>
                    <a:pt x="657" y="1407"/>
                  </a:lnTo>
                  <a:lnTo>
                    <a:pt x="816" y="1404"/>
                  </a:lnTo>
                  <a:lnTo>
                    <a:pt x="874" y="1385"/>
                  </a:lnTo>
                  <a:lnTo>
                    <a:pt x="781" y="1390"/>
                  </a:lnTo>
                  <a:lnTo>
                    <a:pt x="644" y="1390"/>
                  </a:lnTo>
                  <a:lnTo>
                    <a:pt x="488" y="1373"/>
                  </a:lnTo>
                  <a:lnTo>
                    <a:pt x="352" y="1328"/>
                  </a:lnTo>
                  <a:lnTo>
                    <a:pt x="234" y="1279"/>
                  </a:lnTo>
                  <a:lnTo>
                    <a:pt x="175" y="1224"/>
                  </a:lnTo>
                  <a:lnTo>
                    <a:pt x="131" y="1151"/>
                  </a:lnTo>
                  <a:lnTo>
                    <a:pt x="101" y="1033"/>
                  </a:lnTo>
                  <a:lnTo>
                    <a:pt x="109" y="952"/>
                  </a:lnTo>
                  <a:lnTo>
                    <a:pt x="160" y="863"/>
                  </a:lnTo>
                  <a:lnTo>
                    <a:pt x="282" y="740"/>
                  </a:lnTo>
                  <a:lnTo>
                    <a:pt x="508" y="446"/>
                  </a:lnTo>
                  <a:lnTo>
                    <a:pt x="460" y="418"/>
                  </a:lnTo>
                  <a:lnTo>
                    <a:pt x="253" y="655"/>
                  </a:lnTo>
                  <a:lnTo>
                    <a:pt x="139" y="799"/>
                  </a:lnTo>
                  <a:lnTo>
                    <a:pt x="76" y="909"/>
                  </a:lnTo>
                  <a:lnTo>
                    <a:pt x="73" y="983"/>
                  </a:lnTo>
                  <a:lnTo>
                    <a:pt x="67" y="1044"/>
                  </a:lnTo>
                  <a:lnTo>
                    <a:pt x="26" y="952"/>
                  </a:lnTo>
                  <a:lnTo>
                    <a:pt x="26" y="886"/>
                  </a:lnTo>
                  <a:lnTo>
                    <a:pt x="41" y="799"/>
                  </a:lnTo>
                  <a:lnTo>
                    <a:pt x="95" y="720"/>
                  </a:lnTo>
                  <a:lnTo>
                    <a:pt x="282" y="446"/>
                  </a:lnTo>
                  <a:lnTo>
                    <a:pt x="332" y="345"/>
                  </a:lnTo>
                  <a:lnTo>
                    <a:pt x="357" y="228"/>
                  </a:lnTo>
                  <a:lnTo>
                    <a:pt x="362" y="130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9" name="Freeform 120"/>
            <p:cNvSpPr>
              <a:spLocks/>
            </p:cNvSpPr>
            <p:nvPr/>
          </p:nvSpPr>
          <p:spPr bwMode="auto">
            <a:xfrm>
              <a:off x="978" y="1858"/>
              <a:ext cx="94" cy="71"/>
            </a:xfrm>
            <a:custGeom>
              <a:avLst/>
              <a:gdLst>
                <a:gd name="T0" fmla="*/ 1 w 167"/>
                <a:gd name="T1" fmla="*/ 1 h 119"/>
                <a:gd name="T2" fmla="*/ 0 w 167"/>
                <a:gd name="T3" fmla="*/ 1 h 119"/>
                <a:gd name="T4" fmla="*/ 1 w 167"/>
                <a:gd name="T5" fmla="*/ 0 h 119"/>
                <a:gd name="T6" fmla="*/ 1 w 167"/>
                <a:gd name="T7" fmla="*/ 1 h 119"/>
                <a:gd name="T8" fmla="*/ 1 w 167"/>
                <a:gd name="T9" fmla="*/ 1 h 119"/>
                <a:gd name="T10" fmla="*/ 1 w 167"/>
                <a:gd name="T11" fmla="*/ 1 h 1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7"/>
                <a:gd name="T19" fmla="*/ 0 h 119"/>
                <a:gd name="T20" fmla="*/ 167 w 167"/>
                <a:gd name="T21" fmla="*/ 119 h 11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7" h="119">
                  <a:moveTo>
                    <a:pt x="46" y="119"/>
                  </a:moveTo>
                  <a:lnTo>
                    <a:pt x="0" y="61"/>
                  </a:lnTo>
                  <a:lnTo>
                    <a:pt x="146" y="0"/>
                  </a:lnTo>
                  <a:lnTo>
                    <a:pt x="167" y="38"/>
                  </a:lnTo>
                  <a:lnTo>
                    <a:pt x="46" y="95"/>
                  </a:lnTo>
                  <a:lnTo>
                    <a:pt x="46" y="11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0" name="Freeform 121"/>
            <p:cNvSpPr>
              <a:spLocks/>
            </p:cNvSpPr>
            <p:nvPr/>
          </p:nvSpPr>
          <p:spPr bwMode="auto">
            <a:xfrm>
              <a:off x="595" y="1811"/>
              <a:ext cx="164" cy="425"/>
            </a:xfrm>
            <a:custGeom>
              <a:avLst/>
              <a:gdLst>
                <a:gd name="T0" fmla="*/ 1 w 293"/>
                <a:gd name="T1" fmla="*/ 1 h 715"/>
                <a:gd name="T2" fmla="*/ 1 w 293"/>
                <a:gd name="T3" fmla="*/ 1 h 715"/>
                <a:gd name="T4" fmla="*/ 1 w 293"/>
                <a:gd name="T5" fmla="*/ 1 h 715"/>
                <a:gd name="T6" fmla="*/ 1 w 293"/>
                <a:gd name="T7" fmla="*/ 1 h 715"/>
                <a:gd name="T8" fmla="*/ 1 w 293"/>
                <a:gd name="T9" fmla="*/ 1 h 715"/>
                <a:gd name="T10" fmla="*/ 1 w 293"/>
                <a:gd name="T11" fmla="*/ 1 h 715"/>
                <a:gd name="T12" fmla="*/ 1 w 293"/>
                <a:gd name="T13" fmla="*/ 0 h 715"/>
                <a:gd name="T14" fmla="*/ 1 w 293"/>
                <a:gd name="T15" fmla="*/ 1 h 715"/>
                <a:gd name="T16" fmla="*/ 0 w 293"/>
                <a:gd name="T17" fmla="*/ 1 h 715"/>
                <a:gd name="T18" fmla="*/ 1 w 293"/>
                <a:gd name="T19" fmla="*/ 1 h 715"/>
                <a:gd name="T20" fmla="*/ 1 w 293"/>
                <a:gd name="T21" fmla="*/ 1 h 715"/>
                <a:gd name="T22" fmla="*/ 1 w 293"/>
                <a:gd name="T23" fmla="*/ 1 h 715"/>
                <a:gd name="T24" fmla="*/ 1 w 293"/>
                <a:gd name="T25" fmla="*/ 1 h 715"/>
                <a:gd name="T26" fmla="*/ 1 w 293"/>
                <a:gd name="T27" fmla="*/ 1 h 7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93"/>
                <a:gd name="T43" fmla="*/ 0 h 715"/>
                <a:gd name="T44" fmla="*/ 293 w 293"/>
                <a:gd name="T45" fmla="*/ 715 h 71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93" h="715">
                  <a:moveTo>
                    <a:pt x="293" y="692"/>
                  </a:moveTo>
                  <a:lnTo>
                    <a:pt x="177" y="548"/>
                  </a:lnTo>
                  <a:lnTo>
                    <a:pt x="103" y="435"/>
                  </a:lnTo>
                  <a:lnTo>
                    <a:pt x="56" y="327"/>
                  </a:lnTo>
                  <a:lnTo>
                    <a:pt x="23" y="203"/>
                  </a:lnTo>
                  <a:lnTo>
                    <a:pt x="23" y="111"/>
                  </a:lnTo>
                  <a:lnTo>
                    <a:pt x="34" y="0"/>
                  </a:lnTo>
                  <a:lnTo>
                    <a:pt x="9" y="80"/>
                  </a:lnTo>
                  <a:lnTo>
                    <a:pt x="0" y="185"/>
                  </a:lnTo>
                  <a:lnTo>
                    <a:pt x="19" y="275"/>
                  </a:lnTo>
                  <a:lnTo>
                    <a:pt x="80" y="430"/>
                  </a:lnTo>
                  <a:lnTo>
                    <a:pt x="129" y="516"/>
                  </a:lnTo>
                  <a:lnTo>
                    <a:pt x="293" y="715"/>
                  </a:lnTo>
                  <a:lnTo>
                    <a:pt x="293" y="69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1" name="Freeform 122"/>
            <p:cNvSpPr>
              <a:spLocks/>
            </p:cNvSpPr>
            <p:nvPr/>
          </p:nvSpPr>
          <p:spPr bwMode="auto">
            <a:xfrm>
              <a:off x="457" y="1855"/>
              <a:ext cx="87" cy="80"/>
            </a:xfrm>
            <a:custGeom>
              <a:avLst/>
              <a:gdLst>
                <a:gd name="T0" fmla="*/ 1 w 156"/>
                <a:gd name="T1" fmla="*/ 1 h 136"/>
                <a:gd name="T2" fmla="*/ 1 w 156"/>
                <a:gd name="T3" fmla="*/ 0 h 136"/>
                <a:gd name="T4" fmla="*/ 0 w 156"/>
                <a:gd name="T5" fmla="*/ 1 h 136"/>
                <a:gd name="T6" fmla="*/ 1 w 156"/>
                <a:gd name="T7" fmla="*/ 1 h 136"/>
                <a:gd name="T8" fmla="*/ 1 w 156"/>
                <a:gd name="T9" fmla="*/ 1 h 136"/>
                <a:gd name="T10" fmla="*/ 1 w 156"/>
                <a:gd name="T11" fmla="*/ 1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6"/>
                <a:gd name="T19" fmla="*/ 0 h 136"/>
                <a:gd name="T20" fmla="*/ 156 w 156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6" h="136">
                  <a:moveTo>
                    <a:pt x="156" y="64"/>
                  </a:moveTo>
                  <a:lnTo>
                    <a:pt x="22" y="0"/>
                  </a:lnTo>
                  <a:lnTo>
                    <a:pt x="0" y="30"/>
                  </a:lnTo>
                  <a:lnTo>
                    <a:pt x="113" y="80"/>
                  </a:lnTo>
                  <a:lnTo>
                    <a:pt x="74" y="136"/>
                  </a:lnTo>
                  <a:lnTo>
                    <a:pt x="156" y="6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2" name="Freeform 123"/>
            <p:cNvSpPr>
              <a:spLocks/>
            </p:cNvSpPr>
            <p:nvPr/>
          </p:nvSpPr>
          <p:spPr bwMode="auto">
            <a:xfrm>
              <a:off x="522" y="2030"/>
              <a:ext cx="215" cy="279"/>
            </a:xfrm>
            <a:custGeom>
              <a:avLst/>
              <a:gdLst>
                <a:gd name="T0" fmla="*/ 1 w 384"/>
                <a:gd name="T1" fmla="*/ 0 h 470"/>
                <a:gd name="T2" fmla="*/ 1 w 384"/>
                <a:gd name="T3" fmla="*/ 1 h 470"/>
                <a:gd name="T4" fmla="*/ 1 w 384"/>
                <a:gd name="T5" fmla="*/ 1 h 470"/>
                <a:gd name="T6" fmla="*/ 1 w 384"/>
                <a:gd name="T7" fmla="*/ 1 h 470"/>
                <a:gd name="T8" fmla="*/ 1 w 384"/>
                <a:gd name="T9" fmla="*/ 1 h 470"/>
                <a:gd name="T10" fmla="*/ 1 w 384"/>
                <a:gd name="T11" fmla="*/ 1 h 470"/>
                <a:gd name="T12" fmla="*/ 1 w 384"/>
                <a:gd name="T13" fmla="*/ 1 h 470"/>
                <a:gd name="T14" fmla="*/ 0 w 384"/>
                <a:gd name="T15" fmla="*/ 1 h 470"/>
                <a:gd name="T16" fmla="*/ 1 w 384"/>
                <a:gd name="T17" fmla="*/ 0 h 47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4"/>
                <a:gd name="T28" fmla="*/ 0 h 470"/>
                <a:gd name="T29" fmla="*/ 384 w 384"/>
                <a:gd name="T30" fmla="*/ 470 h 47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4" h="470">
                  <a:moveTo>
                    <a:pt x="29" y="0"/>
                  </a:moveTo>
                  <a:lnTo>
                    <a:pt x="175" y="186"/>
                  </a:lnTo>
                  <a:lnTo>
                    <a:pt x="308" y="351"/>
                  </a:lnTo>
                  <a:lnTo>
                    <a:pt x="384" y="430"/>
                  </a:lnTo>
                  <a:lnTo>
                    <a:pt x="384" y="470"/>
                  </a:lnTo>
                  <a:lnTo>
                    <a:pt x="277" y="372"/>
                  </a:lnTo>
                  <a:lnTo>
                    <a:pt x="159" y="244"/>
                  </a:lnTo>
                  <a:lnTo>
                    <a:pt x="0" y="3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3" name="Freeform 124"/>
            <p:cNvSpPr>
              <a:spLocks/>
            </p:cNvSpPr>
            <p:nvPr/>
          </p:nvSpPr>
          <p:spPr bwMode="auto">
            <a:xfrm>
              <a:off x="301" y="2200"/>
              <a:ext cx="451" cy="435"/>
            </a:xfrm>
            <a:custGeom>
              <a:avLst/>
              <a:gdLst>
                <a:gd name="T0" fmla="*/ 1 w 809"/>
                <a:gd name="T1" fmla="*/ 1 h 732"/>
                <a:gd name="T2" fmla="*/ 1 w 809"/>
                <a:gd name="T3" fmla="*/ 1 h 732"/>
                <a:gd name="T4" fmla="*/ 1 w 809"/>
                <a:gd name="T5" fmla="*/ 1 h 732"/>
                <a:gd name="T6" fmla="*/ 1 w 809"/>
                <a:gd name="T7" fmla="*/ 1 h 732"/>
                <a:gd name="T8" fmla="*/ 1 w 809"/>
                <a:gd name="T9" fmla="*/ 1 h 732"/>
                <a:gd name="T10" fmla="*/ 1 w 809"/>
                <a:gd name="T11" fmla="*/ 1 h 732"/>
                <a:gd name="T12" fmla="*/ 1 w 809"/>
                <a:gd name="T13" fmla="*/ 1 h 732"/>
                <a:gd name="T14" fmla="*/ 1 w 809"/>
                <a:gd name="T15" fmla="*/ 1 h 732"/>
                <a:gd name="T16" fmla="*/ 1 w 809"/>
                <a:gd name="T17" fmla="*/ 1 h 732"/>
                <a:gd name="T18" fmla="*/ 1 w 809"/>
                <a:gd name="T19" fmla="*/ 1 h 732"/>
                <a:gd name="T20" fmla="*/ 1 w 809"/>
                <a:gd name="T21" fmla="*/ 1 h 732"/>
                <a:gd name="T22" fmla="*/ 1 w 809"/>
                <a:gd name="T23" fmla="*/ 0 h 732"/>
                <a:gd name="T24" fmla="*/ 1 w 809"/>
                <a:gd name="T25" fmla="*/ 1 h 732"/>
                <a:gd name="T26" fmla="*/ 1 w 809"/>
                <a:gd name="T27" fmla="*/ 1 h 732"/>
                <a:gd name="T28" fmla="*/ 1 w 809"/>
                <a:gd name="T29" fmla="*/ 1 h 732"/>
                <a:gd name="T30" fmla="*/ 0 w 809"/>
                <a:gd name="T31" fmla="*/ 1 h 732"/>
                <a:gd name="T32" fmla="*/ 1 w 809"/>
                <a:gd name="T33" fmla="*/ 1 h 732"/>
                <a:gd name="T34" fmla="*/ 1 w 809"/>
                <a:gd name="T35" fmla="*/ 1 h 732"/>
                <a:gd name="T36" fmla="*/ 1 w 809"/>
                <a:gd name="T37" fmla="*/ 1 h 732"/>
                <a:gd name="T38" fmla="*/ 1 w 809"/>
                <a:gd name="T39" fmla="*/ 1 h 732"/>
                <a:gd name="T40" fmla="*/ 1 w 809"/>
                <a:gd name="T41" fmla="*/ 1 h 732"/>
                <a:gd name="T42" fmla="*/ 1 w 809"/>
                <a:gd name="T43" fmla="*/ 1 h 732"/>
                <a:gd name="T44" fmla="*/ 1 w 809"/>
                <a:gd name="T45" fmla="*/ 1 h 73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09"/>
                <a:gd name="T70" fmla="*/ 0 h 732"/>
                <a:gd name="T71" fmla="*/ 809 w 809"/>
                <a:gd name="T72" fmla="*/ 732 h 73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09" h="732">
                  <a:moveTo>
                    <a:pt x="791" y="293"/>
                  </a:moveTo>
                  <a:lnTo>
                    <a:pt x="639" y="424"/>
                  </a:lnTo>
                  <a:lnTo>
                    <a:pt x="780" y="343"/>
                  </a:lnTo>
                  <a:lnTo>
                    <a:pt x="728" y="478"/>
                  </a:lnTo>
                  <a:lnTo>
                    <a:pt x="636" y="578"/>
                  </a:lnTo>
                  <a:lnTo>
                    <a:pt x="507" y="654"/>
                  </a:lnTo>
                  <a:lnTo>
                    <a:pt x="322" y="687"/>
                  </a:lnTo>
                  <a:lnTo>
                    <a:pt x="118" y="681"/>
                  </a:lnTo>
                  <a:lnTo>
                    <a:pt x="41" y="675"/>
                  </a:lnTo>
                  <a:lnTo>
                    <a:pt x="45" y="534"/>
                  </a:lnTo>
                  <a:lnTo>
                    <a:pt x="110" y="217"/>
                  </a:lnTo>
                  <a:lnTo>
                    <a:pt x="105" y="0"/>
                  </a:lnTo>
                  <a:lnTo>
                    <a:pt x="84" y="207"/>
                  </a:lnTo>
                  <a:lnTo>
                    <a:pt x="25" y="457"/>
                  </a:lnTo>
                  <a:lnTo>
                    <a:pt x="11" y="602"/>
                  </a:lnTo>
                  <a:lnTo>
                    <a:pt x="0" y="732"/>
                  </a:lnTo>
                  <a:lnTo>
                    <a:pt x="363" y="718"/>
                  </a:lnTo>
                  <a:lnTo>
                    <a:pt x="550" y="675"/>
                  </a:lnTo>
                  <a:lnTo>
                    <a:pt x="684" y="571"/>
                  </a:lnTo>
                  <a:lnTo>
                    <a:pt x="757" y="478"/>
                  </a:lnTo>
                  <a:lnTo>
                    <a:pt x="797" y="384"/>
                  </a:lnTo>
                  <a:lnTo>
                    <a:pt x="809" y="319"/>
                  </a:lnTo>
                  <a:lnTo>
                    <a:pt x="791" y="29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4" name="Freeform 125"/>
            <p:cNvSpPr>
              <a:spLocks/>
            </p:cNvSpPr>
            <p:nvPr/>
          </p:nvSpPr>
          <p:spPr bwMode="auto">
            <a:xfrm>
              <a:off x="961" y="1680"/>
              <a:ext cx="306" cy="921"/>
            </a:xfrm>
            <a:custGeom>
              <a:avLst/>
              <a:gdLst>
                <a:gd name="T0" fmla="*/ 0 w 549"/>
                <a:gd name="T1" fmla="*/ 0 h 1551"/>
                <a:gd name="T2" fmla="*/ 1 w 549"/>
                <a:gd name="T3" fmla="*/ 1 h 1551"/>
                <a:gd name="T4" fmla="*/ 1 w 549"/>
                <a:gd name="T5" fmla="*/ 1 h 1551"/>
                <a:gd name="T6" fmla="*/ 1 w 549"/>
                <a:gd name="T7" fmla="*/ 1 h 1551"/>
                <a:gd name="T8" fmla="*/ 1 w 549"/>
                <a:gd name="T9" fmla="*/ 1 h 1551"/>
                <a:gd name="T10" fmla="*/ 1 w 549"/>
                <a:gd name="T11" fmla="*/ 1 h 1551"/>
                <a:gd name="T12" fmla="*/ 1 w 549"/>
                <a:gd name="T13" fmla="*/ 1 h 1551"/>
                <a:gd name="T14" fmla="*/ 1 w 549"/>
                <a:gd name="T15" fmla="*/ 1 h 1551"/>
                <a:gd name="T16" fmla="*/ 1 w 549"/>
                <a:gd name="T17" fmla="*/ 1 h 1551"/>
                <a:gd name="T18" fmla="*/ 1 w 549"/>
                <a:gd name="T19" fmla="*/ 1 h 1551"/>
                <a:gd name="T20" fmla="*/ 1 w 549"/>
                <a:gd name="T21" fmla="*/ 1 h 1551"/>
                <a:gd name="T22" fmla="*/ 1 w 549"/>
                <a:gd name="T23" fmla="*/ 1 h 1551"/>
                <a:gd name="T24" fmla="*/ 1 w 549"/>
                <a:gd name="T25" fmla="*/ 1 h 1551"/>
                <a:gd name="T26" fmla="*/ 1 w 549"/>
                <a:gd name="T27" fmla="*/ 1 h 1551"/>
                <a:gd name="T28" fmla="*/ 1 w 549"/>
                <a:gd name="T29" fmla="*/ 1 h 1551"/>
                <a:gd name="T30" fmla="*/ 1 w 549"/>
                <a:gd name="T31" fmla="*/ 1 h 1551"/>
                <a:gd name="T32" fmla="*/ 1 w 549"/>
                <a:gd name="T33" fmla="*/ 1 h 1551"/>
                <a:gd name="T34" fmla="*/ 1 w 549"/>
                <a:gd name="T35" fmla="*/ 1 h 1551"/>
                <a:gd name="T36" fmla="*/ 1 w 549"/>
                <a:gd name="T37" fmla="*/ 1 h 1551"/>
                <a:gd name="T38" fmla="*/ 1 w 549"/>
                <a:gd name="T39" fmla="*/ 1 h 1551"/>
                <a:gd name="T40" fmla="*/ 1 w 549"/>
                <a:gd name="T41" fmla="*/ 1 h 1551"/>
                <a:gd name="T42" fmla="*/ 1 w 549"/>
                <a:gd name="T43" fmla="*/ 1 h 1551"/>
                <a:gd name="T44" fmla="*/ 1 w 549"/>
                <a:gd name="T45" fmla="*/ 1 h 1551"/>
                <a:gd name="T46" fmla="*/ 1 w 549"/>
                <a:gd name="T47" fmla="*/ 1 h 1551"/>
                <a:gd name="T48" fmla="*/ 0 w 549"/>
                <a:gd name="T49" fmla="*/ 0 h 155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9"/>
                <a:gd name="T76" fmla="*/ 0 h 1551"/>
                <a:gd name="T77" fmla="*/ 549 w 549"/>
                <a:gd name="T78" fmla="*/ 1551 h 155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9" h="1551">
                  <a:moveTo>
                    <a:pt x="0" y="0"/>
                  </a:moveTo>
                  <a:lnTo>
                    <a:pt x="133" y="31"/>
                  </a:lnTo>
                  <a:lnTo>
                    <a:pt x="399" y="202"/>
                  </a:lnTo>
                  <a:lnTo>
                    <a:pt x="538" y="221"/>
                  </a:lnTo>
                  <a:lnTo>
                    <a:pt x="549" y="317"/>
                  </a:lnTo>
                  <a:lnTo>
                    <a:pt x="496" y="406"/>
                  </a:lnTo>
                  <a:lnTo>
                    <a:pt x="429" y="589"/>
                  </a:lnTo>
                  <a:lnTo>
                    <a:pt x="413" y="769"/>
                  </a:lnTo>
                  <a:lnTo>
                    <a:pt x="413" y="1001"/>
                  </a:lnTo>
                  <a:lnTo>
                    <a:pt x="437" y="1237"/>
                  </a:lnTo>
                  <a:lnTo>
                    <a:pt x="465" y="1464"/>
                  </a:lnTo>
                  <a:lnTo>
                    <a:pt x="471" y="1551"/>
                  </a:lnTo>
                  <a:lnTo>
                    <a:pt x="441" y="1402"/>
                  </a:lnTo>
                  <a:lnTo>
                    <a:pt x="396" y="1188"/>
                  </a:lnTo>
                  <a:lnTo>
                    <a:pt x="384" y="1059"/>
                  </a:lnTo>
                  <a:lnTo>
                    <a:pt x="384" y="893"/>
                  </a:lnTo>
                  <a:lnTo>
                    <a:pt x="371" y="784"/>
                  </a:lnTo>
                  <a:lnTo>
                    <a:pt x="373" y="651"/>
                  </a:lnTo>
                  <a:lnTo>
                    <a:pt x="429" y="486"/>
                  </a:lnTo>
                  <a:lnTo>
                    <a:pt x="503" y="362"/>
                  </a:lnTo>
                  <a:lnTo>
                    <a:pt x="519" y="314"/>
                  </a:lnTo>
                  <a:lnTo>
                    <a:pt x="519" y="236"/>
                  </a:lnTo>
                  <a:lnTo>
                    <a:pt x="359" y="221"/>
                  </a:lnTo>
                  <a:lnTo>
                    <a:pt x="111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5" name="Freeform 126"/>
            <p:cNvSpPr>
              <a:spLocks/>
            </p:cNvSpPr>
            <p:nvPr/>
          </p:nvSpPr>
          <p:spPr bwMode="auto">
            <a:xfrm>
              <a:off x="270" y="1680"/>
              <a:ext cx="306" cy="587"/>
            </a:xfrm>
            <a:custGeom>
              <a:avLst/>
              <a:gdLst>
                <a:gd name="T0" fmla="*/ 1 w 549"/>
                <a:gd name="T1" fmla="*/ 0 h 987"/>
                <a:gd name="T2" fmla="*/ 1 w 549"/>
                <a:gd name="T3" fmla="*/ 1 h 987"/>
                <a:gd name="T4" fmla="*/ 1 w 549"/>
                <a:gd name="T5" fmla="*/ 1 h 987"/>
                <a:gd name="T6" fmla="*/ 0 w 549"/>
                <a:gd name="T7" fmla="*/ 1 h 987"/>
                <a:gd name="T8" fmla="*/ 0 w 549"/>
                <a:gd name="T9" fmla="*/ 1 h 987"/>
                <a:gd name="T10" fmla="*/ 1 w 549"/>
                <a:gd name="T11" fmla="*/ 1 h 987"/>
                <a:gd name="T12" fmla="*/ 1 w 549"/>
                <a:gd name="T13" fmla="*/ 1 h 987"/>
                <a:gd name="T14" fmla="*/ 1 w 549"/>
                <a:gd name="T15" fmla="*/ 1 h 987"/>
                <a:gd name="T16" fmla="*/ 1 w 549"/>
                <a:gd name="T17" fmla="*/ 1 h 987"/>
                <a:gd name="T18" fmla="*/ 1 w 549"/>
                <a:gd name="T19" fmla="*/ 1 h 987"/>
                <a:gd name="T20" fmla="*/ 1 w 549"/>
                <a:gd name="T21" fmla="*/ 1 h 987"/>
                <a:gd name="T22" fmla="*/ 1 w 549"/>
                <a:gd name="T23" fmla="*/ 1 h 987"/>
                <a:gd name="T24" fmla="*/ 1 w 549"/>
                <a:gd name="T25" fmla="*/ 1 h 987"/>
                <a:gd name="T26" fmla="*/ 1 w 549"/>
                <a:gd name="T27" fmla="*/ 1 h 987"/>
                <a:gd name="T28" fmla="*/ 1 w 549"/>
                <a:gd name="T29" fmla="*/ 1 h 987"/>
                <a:gd name="T30" fmla="*/ 1 w 549"/>
                <a:gd name="T31" fmla="*/ 1 h 987"/>
                <a:gd name="T32" fmla="*/ 1 w 549"/>
                <a:gd name="T33" fmla="*/ 1 h 987"/>
                <a:gd name="T34" fmla="*/ 1 w 549"/>
                <a:gd name="T35" fmla="*/ 0 h 98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49"/>
                <a:gd name="T55" fmla="*/ 0 h 987"/>
                <a:gd name="T56" fmla="*/ 549 w 549"/>
                <a:gd name="T57" fmla="*/ 987 h 98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49" h="987">
                  <a:moveTo>
                    <a:pt x="549" y="0"/>
                  </a:moveTo>
                  <a:lnTo>
                    <a:pt x="433" y="16"/>
                  </a:lnTo>
                  <a:lnTo>
                    <a:pt x="102" y="226"/>
                  </a:lnTo>
                  <a:lnTo>
                    <a:pt x="0" y="239"/>
                  </a:lnTo>
                  <a:lnTo>
                    <a:pt x="0" y="351"/>
                  </a:lnTo>
                  <a:lnTo>
                    <a:pt x="109" y="589"/>
                  </a:lnTo>
                  <a:lnTo>
                    <a:pt x="89" y="751"/>
                  </a:lnTo>
                  <a:lnTo>
                    <a:pt x="160" y="987"/>
                  </a:lnTo>
                  <a:lnTo>
                    <a:pt x="175" y="801"/>
                  </a:lnTo>
                  <a:lnTo>
                    <a:pt x="162" y="646"/>
                  </a:lnTo>
                  <a:lnTo>
                    <a:pt x="120" y="503"/>
                  </a:lnTo>
                  <a:lnTo>
                    <a:pt x="40" y="358"/>
                  </a:lnTo>
                  <a:lnTo>
                    <a:pt x="9" y="317"/>
                  </a:lnTo>
                  <a:lnTo>
                    <a:pt x="9" y="266"/>
                  </a:lnTo>
                  <a:lnTo>
                    <a:pt x="120" y="239"/>
                  </a:lnTo>
                  <a:lnTo>
                    <a:pt x="235" y="184"/>
                  </a:lnTo>
                  <a:lnTo>
                    <a:pt x="453" y="38"/>
                  </a:lnTo>
                  <a:lnTo>
                    <a:pt x="54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6" name="Freeform 127"/>
            <p:cNvSpPr>
              <a:spLocks/>
            </p:cNvSpPr>
            <p:nvPr/>
          </p:nvSpPr>
          <p:spPr bwMode="auto">
            <a:xfrm>
              <a:off x="96" y="1917"/>
              <a:ext cx="238" cy="516"/>
            </a:xfrm>
            <a:custGeom>
              <a:avLst/>
              <a:gdLst>
                <a:gd name="T0" fmla="*/ 1 w 426"/>
                <a:gd name="T1" fmla="*/ 0 h 866"/>
                <a:gd name="T2" fmla="*/ 1 w 426"/>
                <a:gd name="T3" fmla="*/ 1 h 866"/>
                <a:gd name="T4" fmla="*/ 1 w 426"/>
                <a:gd name="T5" fmla="*/ 1 h 866"/>
                <a:gd name="T6" fmla="*/ 0 w 426"/>
                <a:gd name="T7" fmla="*/ 1 h 866"/>
                <a:gd name="T8" fmla="*/ 1 w 426"/>
                <a:gd name="T9" fmla="*/ 1 h 866"/>
                <a:gd name="T10" fmla="*/ 1 w 426"/>
                <a:gd name="T11" fmla="*/ 1 h 866"/>
                <a:gd name="T12" fmla="*/ 1 w 426"/>
                <a:gd name="T13" fmla="*/ 1 h 866"/>
                <a:gd name="T14" fmla="*/ 1 w 426"/>
                <a:gd name="T15" fmla="*/ 1 h 866"/>
                <a:gd name="T16" fmla="*/ 1 w 426"/>
                <a:gd name="T17" fmla="*/ 1 h 866"/>
                <a:gd name="T18" fmla="*/ 1 w 426"/>
                <a:gd name="T19" fmla="*/ 1 h 866"/>
                <a:gd name="T20" fmla="*/ 1 w 426"/>
                <a:gd name="T21" fmla="*/ 1 h 866"/>
                <a:gd name="T22" fmla="*/ 1 w 426"/>
                <a:gd name="T23" fmla="*/ 1 h 866"/>
                <a:gd name="T24" fmla="*/ 1 w 426"/>
                <a:gd name="T25" fmla="*/ 1 h 866"/>
                <a:gd name="T26" fmla="*/ 1 w 426"/>
                <a:gd name="T27" fmla="*/ 1 h 866"/>
                <a:gd name="T28" fmla="*/ 1 w 426"/>
                <a:gd name="T29" fmla="*/ 0 h 8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26"/>
                <a:gd name="T46" fmla="*/ 0 h 866"/>
                <a:gd name="T47" fmla="*/ 426 w 426"/>
                <a:gd name="T48" fmla="*/ 866 h 8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26" h="866">
                  <a:moveTo>
                    <a:pt x="291" y="0"/>
                  </a:moveTo>
                  <a:lnTo>
                    <a:pt x="145" y="122"/>
                  </a:lnTo>
                  <a:lnTo>
                    <a:pt x="26" y="330"/>
                  </a:lnTo>
                  <a:lnTo>
                    <a:pt x="0" y="512"/>
                  </a:lnTo>
                  <a:lnTo>
                    <a:pt x="76" y="706"/>
                  </a:lnTo>
                  <a:lnTo>
                    <a:pt x="257" y="781"/>
                  </a:lnTo>
                  <a:lnTo>
                    <a:pt x="400" y="866"/>
                  </a:lnTo>
                  <a:lnTo>
                    <a:pt x="426" y="829"/>
                  </a:lnTo>
                  <a:lnTo>
                    <a:pt x="257" y="738"/>
                  </a:lnTo>
                  <a:lnTo>
                    <a:pt x="189" y="713"/>
                  </a:lnTo>
                  <a:lnTo>
                    <a:pt x="132" y="618"/>
                  </a:lnTo>
                  <a:lnTo>
                    <a:pt x="39" y="560"/>
                  </a:lnTo>
                  <a:lnTo>
                    <a:pt x="39" y="393"/>
                  </a:lnTo>
                  <a:lnTo>
                    <a:pt x="165" y="122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7" name="Freeform 128"/>
            <p:cNvSpPr>
              <a:spLocks/>
            </p:cNvSpPr>
            <p:nvPr/>
          </p:nvSpPr>
          <p:spPr bwMode="auto">
            <a:xfrm>
              <a:off x="667" y="2574"/>
              <a:ext cx="191" cy="52"/>
            </a:xfrm>
            <a:custGeom>
              <a:avLst/>
              <a:gdLst>
                <a:gd name="T0" fmla="*/ 1 w 342"/>
                <a:gd name="T1" fmla="*/ 1 h 88"/>
                <a:gd name="T2" fmla="*/ 1 w 342"/>
                <a:gd name="T3" fmla="*/ 1 h 88"/>
                <a:gd name="T4" fmla="*/ 1 w 342"/>
                <a:gd name="T5" fmla="*/ 1 h 88"/>
                <a:gd name="T6" fmla="*/ 0 w 342"/>
                <a:gd name="T7" fmla="*/ 1 h 88"/>
                <a:gd name="T8" fmla="*/ 1 w 342"/>
                <a:gd name="T9" fmla="*/ 1 h 88"/>
                <a:gd name="T10" fmla="*/ 1 w 342"/>
                <a:gd name="T11" fmla="*/ 1 h 88"/>
                <a:gd name="T12" fmla="*/ 1 w 342"/>
                <a:gd name="T13" fmla="*/ 0 h 88"/>
                <a:gd name="T14" fmla="*/ 1 w 342"/>
                <a:gd name="T15" fmla="*/ 1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2"/>
                <a:gd name="T25" fmla="*/ 0 h 88"/>
                <a:gd name="T26" fmla="*/ 342 w 342"/>
                <a:gd name="T27" fmla="*/ 88 h 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2" h="88">
                  <a:moveTo>
                    <a:pt x="309" y="6"/>
                  </a:moveTo>
                  <a:lnTo>
                    <a:pt x="216" y="51"/>
                  </a:lnTo>
                  <a:lnTo>
                    <a:pt x="124" y="51"/>
                  </a:lnTo>
                  <a:lnTo>
                    <a:pt x="0" y="15"/>
                  </a:lnTo>
                  <a:lnTo>
                    <a:pt x="120" y="88"/>
                  </a:lnTo>
                  <a:lnTo>
                    <a:pt x="198" y="88"/>
                  </a:lnTo>
                  <a:lnTo>
                    <a:pt x="342" y="0"/>
                  </a:lnTo>
                  <a:lnTo>
                    <a:pt x="309" y="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8" name="Freeform 129"/>
            <p:cNvSpPr>
              <a:spLocks/>
            </p:cNvSpPr>
            <p:nvPr/>
          </p:nvSpPr>
          <p:spPr bwMode="auto">
            <a:xfrm>
              <a:off x="390" y="2617"/>
              <a:ext cx="745" cy="596"/>
            </a:xfrm>
            <a:custGeom>
              <a:avLst/>
              <a:gdLst>
                <a:gd name="T0" fmla="*/ 1 w 1336"/>
                <a:gd name="T1" fmla="*/ 1 h 1005"/>
                <a:gd name="T2" fmla="*/ 1 w 1336"/>
                <a:gd name="T3" fmla="*/ 1 h 1005"/>
                <a:gd name="T4" fmla="*/ 1 w 1336"/>
                <a:gd name="T5" fmla="*/ 1 h 1005"/>
                <a:gd name="T6" fmla="*/ 1 w 1336"/>
                <a:gd name="T7" fmla="*/ 1 h 1005"/>
                <a:gd name="T8" fmla="*/ 1 w 1336"/>
                <a:gd name="T9" fmla="*/ 1 h 1005"/>
                <a:gd name="T10" fmla="*/ 1 w 1336"/>
                <a:gd name="T11" fmla="*/ 1 h 1005"/>
                <a:gd name="T12" fmla="*/ 1 w 1336"/>
                <a:gd name="T13" fmla="*/ 1 h 1005"/>
                <a:gd name="T14" fmla="*/ 1 w 1336"/>
                <a:gd name="T15" fmla="*/ 1 h 1005"/>
                <a:gd name="T16" fmla="*/ 1 w 1336"/>
                <a:gd name="T17" fmla="*/ 1 h 1005"/>
                <a:gd name="T18" fmla="*/ 1 w 1336"/>
                <a:gd name="T19" fmla="*/ 1 h 1005"/>
                <a:gd name="T20" fmla="*/ 1 w 1336"/>
                <a:gd name="T21" fmla="*/ 1 h 1005"/>
                <a:gd name="T22" fmla="*/ 1 w 1336"/>
                <a:gd name="T23" fmla="*/ 1 h 1005"/>
                <a:gd name="T24" fmla="*/ 1 w 1336"/>
                <a:gd name="T25" fmla="*/ 1 h 1005"/>
                <a:gd name="T26" fmla="*/ 1 w 1336"/>
                <a:gd name="T27" fmla="*/ 1 h 1005"/>
                <a:gd name="T28" fmla="*/ 1 w 1336"/>
                <a:gd name="T29" fmla="*/ 1 h 1005"/>
                <a:gd name="T30" fmla="*/ 0 w 1336"/>
                <a:gd name="T31" fmla="*/ 1 h 1005"/>
                <a:gd name="T32" fmla="*/ 0 w 1336"/>
                <a:gd name="T33" fmla="*/ 1 h 1005"/>
                <a:gd name="T34" fmla="*/ 1 w 1336"/>
                <a:gd name="T35" fmla="*/ 1 h 1005"/>
                <a:gd name="T36" fmla="*/ 1 w 1336"/>
                <a:gd name="T37" fmla="*/ 1 h 1005"/>
                <a:gd name="T38" fmla="*/ 1 w 1336"/>
                <a:gd name="T39" fmla="*/ 1 h 1005"/>
                <a:gd name="T40" fmla="*/ 1 w 1336"/>
                <a:gd name="T41" fmla="*/ 0 h 1005"/>
                <a:gd name="T42" fmla="*/ 1 w 1336"/>
                <a:gd name="T43" fmla="*/ 0 h 1005"/>
                <a:gd name="T44" fmla="*/ 1 w 1336"/>
                <a:gd name="T45" fmla="*/ 1 h 1005"/>
                <a:gd name="T46" fmla="*/ 1 w 1336"/>
                <a:gd name="T47" fmla="*/ 1 h 1005"/>
                <a:gd name="T48" fmla="*/ 1 w 1336"/>
                <a:gd name="T49" fmla="*/ 1 h 1005"/>
                <a:gd name="T50" fmla="*/ 1 w 1336"/>
                <a:gd name="T51" fmla="*/ 1 h 1005"/>
                <a:gd name="T52" fmla="*/ 1 w 1336"/>
                <a:gd name="T53" fmla="*/ 1 h 1005"/>
                <a:gd name="T54" fmla="*/ 1 w 1336"/>
                <a:gd name="T55" fmla="*/ 1 h 1005"/>
                <a:gd name="T56" fmla="*/ 1 w 1336"/>
                <a:gd name="T57" fmla="*/ 1 h 1005"/>
                <a:gd name="T58" fmla="*/ 1 w 1336"/>
                <a:gd name="T59" fmla="*/ 1 h 1005"/>
                <a:gd name="T60" fmla="*/ 1 w 1336"/>
                <a:gd name="T61" fmla="*/ 1 h 1005"/>
                <a:gd name="T62" fmla="*/ 1 w 1336"/>
                <a:gd name="T63" fmla="*/ 1 h 1005"/>
                <a:gd name="T64" fmla="*/ 1 w 1336"/>
                <a:gd name="T65" fmla="*/ 1 h 1005"/>
                <a:gd name="T66" fmla="*/ 1 w 1336"/>
                <a:gd name="T67" fmla="*/ 0 h 1005"/>
                <a:gd name="T68" fmla="*/ 1 w 1336"/>
                <a:gd name="T69" fmla="*/ 1 h 1005"/>
                <a:gd name="T70" fmla="*/ 1 w 1336"/>
                <a:gd name="T71" fmla="*/ 1 h 1005"/>
                <a:gd name="T72" fmla="*/ 1 w 1336"/>
                <a:gd name="T73" fmla="*/ 1 h 1005"/>
                <a:gd name="T74" fmla="*/ 1 w 1336"/>
                <a:gd name="T75" fmla="*/ 1 h 1005"/>
                <a:gd name="T76" fmla="*/ 1 w 1336"/>
                <a:gd name="T77" fmla="*/ 1 h 1005"/>
                <a:gd name="T78" fmla="*/ 1 w 1336"/>
                <a:gd name="T79" fmla="*/ 1 h 1005"/>
                <a:gd name="T80" fmla="*/ 1 w 1336"/>
                <a:gd name="T81" fmla="*/ 1 h 1005"/>
                <a:gd name="T82" fmla="*/ 1 w 1336"/>
                <a:gd name="T83" fmla="*/ 1 h 1005"/>
                <a:gd name="T84" fmla="*/ 1 w 1336"/>
                <a:gd name="T85" fmla="*/ 1 h 1005"/>
                <a:gd name="T86" fmla="*/ 1 w 1336"/>
                <a:gd name="T87" fmla="*/ 1 h 1005"/>
                <a:gd name="T88" fmla="*/ 1 w 1336"/>
                <a:gd name="T89" fmla="*/ 1 h 1005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36"/>
                <a:gd name="T136" fmla="*/ 0 h 1005"/>
                <a:gd name="T137" fmla="*/ 1336 w 1336"/>
                <a:gd name="T138" fmla="*/ 1005 h 1005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36" h="1005">
                  <a:moveTo>
                    <a:pt x="1266" y="13"/>
                  </a:moveTo>
                  <a:lnTo>
                    <a:pt x="1266" y="335"/>
                  </a:lnTo>
                  <a:lnTo>
                    <a:pt x="1266" y="618"/>
                  </a:lnTo>
                  <a:lnTo>
                    <a:pt x="1287" y="799"/>
                  </a:lnTo>
                  <a:lnTo>
                    <a:pt x="1336" y="914"/>
                  </a:lnTo>
                  <a:lnTo>
                    <a:pt x="1287" y="978"/>
                  </a:lnTo>
                  <a:lnTo>
                    <a:pt x="1186" y="967"/>
                  </a:lnTo>
                  <a:lnTo>
                    <a:pt x="1055" y="967"/>
                  </a:lnTo>
                  <a:lnTo>
                    <a:pt x="880" y="1005"/>
                  </a:lnTo>
                  <a:lnTo>
                    <a:pt x="730" y="1005"/>
                  </a:lnTo>
                  <a:lnTo>
                    <a:pt x="679" y="967"/>
                  </a:lnTo>
                  <a:lnTo>
                    <a:pt x="560" y="1005"/>
                  </a:lnTo>
                  <a:lnTo>
                    <a:pt x="408" y="1005"/>
                  </a:lnTo>
                  <a:lnTo>
                    <a:pt x="216" y="967"/>
                  </a:lnTo>
                  <a:lnTo>
                    <a:pt x="83" y="952"/>
                  </a:lnTo>
                  <a:lnTo>
                    <a:pt x="0" y="942"/>
                  </a:lnTo>
                  <a:lnTo>
                    <a:pt x="0" y="876"/>
                  </a:lnTo>
                  <a:lnTo>
                    <a:pt x="52" y="850"/>
                  </a:lnTo>
                  <a:lnTo>
                    <a:pt x="83" y="788"/>
                  </a:lnTo>
                  <a:lnTo>
                    <a:pt x="93" y="660"/>
                  </a:lnTo>
                  <a:lnTo>
                    <a:pt x="93" y="0"/>
                  </a:lnTo>
                  <a:lnTo>
                    <a:pt x="114" y="0"/>
                  </a:lnTo>
                  <a:lnTo>
                    <a:pt x="133" y="541"/>
                  </a:lnTo>
                  <a:lnTo>
                    <a:pt x="121" y="711"/>
                  </a:lnTo>
                  <a:lnTo>
                    <a:pt x="101" y="838"/>
                  </a:lnTo>
                  <a:lnTo>
                    <a:pt x="83" y="890"/>
                  </a:lnTo>
                  <a:lnTo>
                    <a:pt x="164" y="904"/>
                  </a:lnTo>
                  <a:lnTo>
                    <a:pt x="318" y="942"/>
                  </a:lnTo>
                  <a:lnTo>
                    <a:pt x="437" y="952"/>
                  </a:lnTo>
                  <a:lnTo>
                    <a:pt x="539" y="952"/>
                  </a:lnTo>
                  <a:lnTo>
                    <a:pt x="649" y="926"/>
                  </a:lnTo>
                  <a:lnTo>
                    <a:pt x="649" y="65"/>
                  </a:lnTo>
                  <a:lnTo>
                    <a:pt x="506" y="27"/>
                  </a:lnTo>
                  <a:lnTo>
                    <a:pt x="708" y="0"/>
                  </a:lnTo>
                  <a:lnTo>
                    <a:pt x="708" y="942"/>
                  </a:lnTo>
                  <a:lnTo>
                    <a:pt x="770" y="952"/>
                  </a:lnTo>
                  <a:lnTo>
                    <a:pt x="880" y="952"/>
                  </a:lnTo>
                  <a:lnTo>
                    <a:pt x="1033" y="914"/>
                  </a:lnTo>
                  <a:lnTo>
                    <a:pt x="1122" y="904"/>
                  </a:lnTo>
                  <a:lnTo>
                    <a:pt x="1223" y="914"/>
                  </a:lnTo>
                  <a:lnTo>
                    <a:pt x="1276" y="904"/>
                  </a:lnTo>
                  <a:lnTo>
                    <a:pt x="1234" y="749"/>
                  </a:lnTo>
                  <a:lnTo>
                    <a:pt x="1223" y="566"/>
                  </a:lnTo>
                  <a:lnTo>
                    <a:pt x="1234" y="13"/>
                  </a:lnTo>
                  <a:lnTo>
                    <a:pt x="1266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59" name="Freeform 130"/>
            <p:cNvSpPr>
              <a:spLocks/>
            </p:cNvSpPr>
            <p:nvPr/>
          </p:nvSpPr>
          <p:spPr bwMode="auto">
            <a:xfrm>
              <a:off x="967" y="2603"/>
              <a:ext cx="15" cy="549"/>
            </a:xfrm>
            <a:custGeom>
              <a:avLst/>
              <a:gdLst>
                <a:gd name="T0" fmla="*/ 1 w 29"/>
                <a:gd name="T1" fmla="*/ 1 h 927"/>
                <a:gd name="T2" fmla="*/ 1 w 29"/>
                <a:gd name="T3" fmla="*/ 1 h 927"/>
                <a:gd name="T4" fmla="*/ 0 w 29"/>
                <a:gd name="T5" fmla="*/ 1 h 927"/>
                <a:gd name="T6" fmla="*/ 0 w 29"/>
                <a:gd name="T7" fmla="*/ 0 h 9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9"/>
                <a:gd name="T13" fmla="*/ 0 h 927"/>
                <a:gd name="T14" fmla="*/ 29 w 29"/>
                <a:gd name="T15" fmla="*/ 927 h 9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9" h="927">
                  <a:moveTo>
                    <a:pt x="29" y="927"/>
                  </a:moveTo>
                  <a:lnTo>
                    <a:pt x="8" y="835"/>
                  </a:lnTo>
                  <a:lnTo>
                    <a:pt x="0" y="707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60" name="Freeform 131"/>
            <p:cNvSpPr>
              <a:spLocks/>
            </p:cNvSpPr>
            <p:nvPr/>
          </p:nvSpPr>
          <p:spPr bwMode="auto">
            <a:xfrm>
              <a:off x="544" y="2603"/>
              <a:ext cx="29" cy="573"/>
            </a:xfrm>
            <a:custGeom>
              <a:avLst/>
              <a:gdLst>
                <a:gd name="T0" fmla="*/ 1 w 52"/>
                <a:gd name="T1" fmla="*/ 0 h 965"/>
                <a:gd name="T2" fmla="*/ 1 w 52"/>
                <a:gd name="T3" fmla="*/ 1 h 965"/>
                <a:gd name="T4" fmla="*/ 1 w 52"/>
                <a:gd name="T5" fmla="*/ 1 h 965"/>
                <a:gd name="T6" fmla="*/ 0 w 52"/>
                <a:gd name="T7" fmla="*/ 1 h 96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2"/>
                <a:gd name="T13" fmla="*/ 0 h 965"/>
                <a:gd name="T14" fmla="*/ 52 w 52"/>
                <a:gd name="T15" fmla="*/ 965 h 96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2" h="965">
                  <a:moveTo>
                    <a:pt x="52" y="0"/>
                  </a:moveTo>
                  <a:lnTo>
                    <a:pt x="52" y="720"/>
                  </a:lnTo>
                  <a:lnTo>
                    <a:pt x="32" y="847"/>
                  </a:lnTo>
                  <a:lnTo>
                    <a:pt x="0" y="965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61" name="Freeform 132"/>
            <p:cNvSpPr>
              <a:spLocks/>
            </p:cNvSpPr>
            <p:nvPr/>
          </p:nvSpPr>
          <p:spPr bwMode="auto">
            <a:xfrm>
              <a:off x="769" y="3182"/>
              <a:ext cx="366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1 w 657"/>
                <a:gd name="T5" fmla="*/ 1 h 301"/>
                <a:gd name="T6" fmla="*/ 1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0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483" y="15"/>
                  </a:moveTo>
                  <a:lnTo>
                    <a:pt x="626" y="142"/>
                  </a:lnTo>
                  <a:lnTo>
                    <a:pt x="657" y="194"/>
                  </a:lnTo>
                  <a:lnTo>
                    <a:pt x="657" y="258"/>
                  </a:lnTo>
                  <a:lnTo>
                    <a:pt x="608" y="301"/>
                  </a:lnTo>
                  <a:lnTo>
                    <a:pt x="463" y="301"/>
                  </a:lnTo>
                  <a:lnTo>
                    <a:pt x="313" y="258"/>
                  </a:lnTo>
                  <a:lnTo>
                    <a:pt x="151" y="155"/>
                  </a:lnTo>
                  <a:lnTo>
                    <a:pt x="0" y="0"/>
                  </a:lnTo>
                  <a:lnTo>
                    <a:pt x="100" y="40"/>
                  </a:lnTo>
                  <a:lnTo>
                    <a:pt x="233" y="170"/>
                  </a:lnTo>
                  <a:lnTo>
                    <a:pt x="362" y="234"/>
                  </a:lnTo>
                  <a:lnTo>
                    <a:pt x="455" y="258"/>
                  </a:lnTo>
                  <a:lnTo>
                    <a:pt x="587" y="258"/>
                  </a:lnTo>
                  <a:lnTo>
                    <a:pt x="636" y="219"/>
                  </a:lnTo>
                  <a:lnTo>
                    <a:pt x="618" y="155"/>
                  </a:lnTo>
                  <a:lnTo>
                    <a:pt x="555" y="92"/>
                  </a:lnTo>
                  <a:lnTo>
                    <a:pt x="483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62" name="Freeform 133"/>
            <p:cNvSpPr>
              <a:spLocks/>
            </p:cNvSpPr>
            <p:nvPr/>
          </p:nvSpPr>
          <p:spPr bwMode="auto">
            <a:xfrm>
              <a:off x="403" y="3182"/>
              <a:ext cx="367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0 w 657"/>
                <a:gd name="T5" fmla="*/ 1 h 301"/>
                <a:gd name="T6" fmla="*/ 0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1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175" y="15"/>
                  </a:moveTo>
                  <a:lnTo>
                    <a:pt x="32" y="142"/>
                  </a:lnTo>
                  <a:lnTo>
                    <a:pt x="0" y="194"/>
                  </a:lnTo>
                  <a:lnTo>
                    <a:pt x="0" y="258"/>
                  </a:lnTo>
                  <a:lnTo>
                    <a:pt x="50" y="301"/>
                  </a:lnTo>
                  <a:lnTo>
                    <a:pt x="194" y="301"/>
                  </a:lnTo>
                  <a:lnTo>
                    <a:pt x="345" y="258"/>
                  </a:lnTo>
                  <a:lnTo>
                    <a:pt x="507" y="155"/>
                  </a:lnTo>
                  <a:lnTo>
                    <a:pt x="657" y="0"/>
                  </a:lnTo>
                  <a:lnTo>
                    <a:pt x="556" y="40"/>
                  </a:lnTo>
                  <a:lnTo>
                    <a:pt x="425" y="170"/>
                  </a:lnTo>
                  <a:lnTo>
                    <a:pt x="296" y="234"/>
                  </a:lnTo>
                  <a:lnTo>
                    <a:pt x="203" y="258"/>
                  </a:lnTo>
                  <a:lnTo>
                    <a:pt x="71" y="258"/>
                  </a:lnTo>
                  <a:lnTo>
                    <a:pt x="20" y="219"/>
                  </a:lnTo>
                  <a:lnTo>
                    <a:pt x="40" y="155"/>
                  </a:lnTo>
                  <a:lnTo>
                    <a:pt x="101" y="92"/>
                  </a:lnTo>
                  <a:lnTo>
                    <a:pt x="175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63" name="Freeform 134"/>
            <p:cNvSpPr>
              <a:spLocks/>
            </p:cNvSpPr>
            <p:nvPr/>
          </p:nvSpPr>
          <p:spPr bwMode="auto">
            <a:xfrm>
              <a:off x="757" y="2020"/>
              <a:ext cx="40" cy="54"/>
            </a:xfrm>
            <a:custGeom>
              <a:avLst/>
              <a:gdLst>
                <a:gd name="T0" fmla="*/ 0 w 71"/>
                <a:gd name="T1" fmla="*/ 1 h 93"/>
                <a:gd name="T2" fmla="*/ 1 w 71"/>
                <a:gd name="T3" fmla="*/ 1 h 93"/>
                <a:gd name="T4" fmla="*/ 1 w 71"/>
                <a:gd name="T5" fmla="*/ 1 h 93"/>
                <a:gd name="T6" fmla="*/ 1 w 71"/>
                <a:gd name="T7" fmla="*/ 1 h 93"/>
                <a:gd name="T8" fmla="*/ 1 w 71"/>
                <a:gd name="T9" fmla="*/ 1 h 93"/>
                <a:gd name="T10" fmla="*/ 1 w 71"/>
                <a:gd name="T11" fmla="*/ 1 h 93"/>
                <a:gd name="T12" fmla="*/ 0 w 71"/>
                <a:gd name="T13" fmla="*/ 1 h 93"/>
                <a:gd name="T14" fmla="*/ 1 w 71"/>
                <a:gd name="T15" fmla="*/ 1 h 93"/>
                <a:gd name="T16" fmla="*/ 1 w 71"/>
                <a:gd name="T17" fmla="*/ 1 h 93"/>
                <a:gd name="T18" fmla="*/ 1 w 71"/>
                <a:gd name="T19" fmla="*/ 1 h 93"/>
                <a:gd name="T20" fmla="*/ 1 w 71"/>
                <a:gd name="T21" fmla="*/ 1 h 93"/>
                <a:gd name="T22" fmla="*/ 1 w 71"/>
                <a:gd name="T23" fmla="*/ 0 h 93"/>
                <a:gd name="T24" fmla="*/ 1 w 71"/>
                <a:gd name="T25" fmla="*/ 0 h 93"/>
                <a:gd name="T26" fmla="*/ 0 w 71"/>
                <a:gd name="T27" fmla="*/ 1 h 9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1"/>
                <a:gd name="T43" fmla="*/ 0 h 93"/>
                <a:gd name="T44" fmla="*/ 71 w 71"/>
                <a:gd name="T45" fmla="*/ 93 h 9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1" h="93">
                  <a:moveTo>
                    <a:pt x="0" y="26"/>
                  </a:moveTo>
                  <a:lnTo>
                    <a:pt x="20" y="14"/>
                  </a:lnTo>
                  <a:lnTo>
                    <a:pt x="38" y="14"/>
                  </a:lnTo>
                  <a:lnTo>
                    <a:pt x="49" y="41"/>
                  </a:lnTo>
                  <a:lnTo>
                    <a:pt x="49" y="64"/>
                  </a:lnTo>
                  <a:lnTo>
                    <a:pt x="30" y="79"/>
                  </a:lnTo>
                  <a:lnTo>
                    <a:pt x="0" y="79"/>
                  </a:lnTo>
                  <a:lnTo>
                    <a:pt x="20" y="93"/>
                  </a:lnTo>
                  <a:lnTo>
                    <a:pt x="49" y="93"/>
                  </a:lnTo>
                  <a:lnTo>
                    <a:pt x="71" y="52"/>
                  </a:lnTo>
                  <a:lnTo>
                    <a:pt x="71" y="26"/>
                  </a:lnTo>
                  <a:lnTo>
                    <a:pt x="49" y="0"/>
                  </a:lnTo>
                  <a:lnTo>
                    <a:pt x="20" y="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64" name="Freeform 135"/>
            <p:cNvSpPr>
              <a:spLocks/>
            </p:cNvSpPr>
            <p:nvPr/>
          </p:nvSpPr>
          <p:spPr bwMode="auto">
            <a:xfrm>
              <a:off x="1197" y="1882"/>
              <a:ext cx="428" cy="520"/>
            </a:xfrm>
            <a:custGeom>
              <a:avLst/>
              <a:gdLst>
                <a:gd name="T0" fmla="*/ 1 w 769"/>
                <a:gd name="T1" fmla="*/ 0 h 876"/>
                <a:gd name="T2" fmla="*/ 1 w 769"/>
                <a:gd name="T3" fmla="*/ 1 h 876"/>
                <a:gd name="T4" fmla="*/ 1 w 769"/>
                <a:gd name="T5" fmla="*/ 1 h 876"/>
                <a:gd name="T6" fmla="*/ 1 w 769"/>
                <a:gd name="T7" fmla="*/ 1 h 876"/>
                <a:gd name="T8" fmla="*/ 1 w 769"/>
                <a:gd name="T9" fmla="*/ 1 h 876"/>
                <a:gd name="T10" fmla="*/ 1 w 769"/>
                <a:gd name="T11" fmla="*/ 1 h 876"/>
                <a:gd name="T12" fmla="*/ 1 w 769"/>
                <a:gd name="T13" fmla="*/ 1 h 876"/>
                <a:gd name="T14" fmla="*/ 1 w 769"/>
                <a:gd name="T15" fmla="*/ 1 h 876"/>
                <a:gd name="T16" fmla="*/ 1 w 769"/>
                <a:gd name="T17" fmla="*/ 1 h 876"/>
                <a:gd name="T18" fmla="*/ 1 w 769"/>
                <a:gd name="T19" fmla="*/ 1 h 876"/>
                <a:gd name="T20" fmla="*/ 1 w 769"/>
                <a:gd name="T21" fmla="*/ 1 h 876"/>
                <a:gd name="T22" fmla="*/ 1 w 769"/>
                <a:gd name="T23" fmla="*/ 1 h 876"/>
                <a:gd name="T24" fmla="*/ 0 w 769"/>
                <a:gd name="T25" fmla="*/ 1 h 876"/>
                <a:gd name="T26" fmla="*/ 1 w 769"/>
                <a:gd name="T27" fmla="*/ 1 h 876"/>
                <a:gd name="T28" fmla="*/ 1 w 769"/>
                <a:gd name="T29" fmla="*/ 1 h 876"/>
                <a:gd name="T30" fmla="*/ 1 w 769"/>
                <a:gd name="T31" fmla="*/ 1 h 876"/>
                <a:gd name="T32" fmla="*/ 1 w 769"/>
                <a:gd name="T33" fmla="*/ 1 h 876"/>
                <a:gd name="T34" fmla="*/ 1 w 769"/>
                <a:gd name="T35" fmla="*/ 1 h 876"/>
                <a:gd name="T36" fmla="*/ 1 w 769"/>
                <a:gd name="T37" fmla="*/ 1 h 876"/>
                <a:gd name="T38" fmla="*/ 1 w 769"/>
                <a:gd name="T39" fmla="*/ 1 h 876"/>
                <a:gd name="T40" fmla="*/ 1 w 769"/>
                <a:gd name="T41" fmla="*/ 1 h 876"/>
                <a:gd name="T42" fmla="*/ 1 w 769"/>
                <a:gd name="T43" fmla="*/ 1 h 876"/>
                <a:gd name="T44" fmla="*/ 1 w 769"/>
                <a:gd name="T45" fmla="*/ 1 h 876"/>
                <a:gd name="T46" fmla="*/ 1 w 769"/>
                <a:gd name="T47" fmla="*/ 1 h 876"/>
                <a:gd name="T48" fmla="*/ 1 w 769"/>
                <a:gd name="T49" fmla="*/ 1 h 876"/>
                <a:gd name="T50" fmla="*/ 1 w 769"/>
                <a:gd name="T51" fmla="*/ 1 h 876"/>
                <a:gd name="T52" fmla="*/ 1 w 769"/>
                <a:gd name="T53" fmla="*/ 1 h 876"/>
                <a:gd name="T54" fmla="*/ 1 w 769"/>
                <a:gd name="T55" fmla="*/ 1 h 876"/>
                <a:gd name="T56" fmla="*/ 1 w 769"/>
                <a:gd name="T57" fmla="*/ 0 h 8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769"/>
                <a:gd name="T88" fmla="*/ 0 h 876"/>
                <a:gd name="T89" fmla="*/ 769 w 769"/>
                <a:gd name="T90" fmla="*/ 876 h 87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769" h="876">
                  <a:moveTo>
                    <a:pt x="101" y="0"/>
                  </a:moveTo>
                  <a:lnTo>
                    <a:pt x="232" y="143"/>
                  </a:lnTo>
                  <a:lnTo>
                    <a:pt x="265" y="271"/>
                  </a:lnTo>
                  <a:lnTo>
                    <a:pt x="345" y="244"/>
                  </a:lnTo>
                  <a:lnTo>
                    <a:pt x="386" y="282"/>
                  </a:lnTo>
                  <a:lnTo>
                    <a:pt x="386" y="375"/>
                  </a:lnTo>
                  <a:lnTo>
                    <a:pt x="453" y="309"/>
                  </a:lnTo>
                  <a:lnTo>
                    <a:pt x="575" y="375"/>
                  </a:lnTo>
                  <a:lnTo>
                    <a:pt x="769" y="375"/>
                  </a:lnTo>
                  <a:lnTo>
                    <a:pt x="769" y="608"/>
                  </a:lnTo>
                  <a:lnTo>
                    <a:pt x="648" y="876"/>
                  </a:lnTo>
                  <a:lnTo>
                    <a:pt x="222" y="876"/>
                  </a:lnTo>
                  <a:lnTo>
                    <a:pt x="0" y="693"/>
                  </a:lnTo>
                  <a:lnTo>
                    <a:pt x="163" y="801"/>
                  </a:lnTo>
                  <a:lnTo>
                    <a:pt x="355" y="851"/>
                  </a:lnTo>
                  <a:lnTo>
                    <a:pt x="624" y="851"/>
                  </a:lnTo>
                  <a:lnTo>
                    <a:pt x="715" y="655"/>
                  </a:lnTo>
                  <a:lnTo>
                    <a:pt x="726" y="541"/>
                  </a:lnTo>
                  <a:lnTo>
                    <a:pt x="726" y="411"/>
                  </a:lnTo>
                  <a:lnTo>
                    <a:pt x="535" y="411"/>
                  </a:lnTo>
                  <a:lnTo>
                    <a:pt x="475" y="375"/>
                  </a:lnTo>
                  <a:lnTo>
                    <a:pt x="265" y="515"/>
                  </a:lnTo>
                  <a:lnTo>
                    <a:pt x="365" y="389"/>
                  </a:lnTo>
                  <a:lnTo>
                    <a:pt x="365" y="294"/>
                  </a:lnTo>
                  <a:lnTo>
                    <a:pt x="335" y="271"/>
                  </a:lnTo>
                  <a:lnTo>
                    <a:pt x="222" y="309"/>
                  </a:lnTo>
                  <a:lnTo>
                    <a:pt x="232" y="256"/>
                  </a:lnTo>
                  <a:lnTo>
                    <a:pt x="82" y="27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65" name="Freeform 136"/>
            <p:cNvSpPr>
              <a:spLocks/>
            </p:cNvSpPr>
            <p:nvPr/>
          </p:nvSpPr>
          <p:spPr bwMode="auto">
            <a:xfrm>
              <a:off x="1625" y="1982"/>
              <a:ext cx="224" cy="200"/>
            </a:xfrm>
            <a:custGeom>
              <a:avLst/>
              <a:gdLst>
                <a:gd name="T0" fmla="*/ 1 w 401"/>
                <a:gd name="T1" fmla="*/ 1 h 338"/>
                <a:gd name="T2" fmla="*/ 1 w 401"/>
                <a:gd name="T3" fmla="*/ 1 h 338"/>
                <a:gd name="T4" fmla="*/ 1 w 401"/>
                <a:gd name="T5" fmla="*/ 1 h 338"/>
                <a:gd name="T6" fmla="*/ 1 w 401"/>
                <a:gd name="T7" fmla="*/ 0 h 338"/>
                <a:gd name="T8" fmla="*/ 1 w 401"/>
                <a:gd name="T9" fmla="*/ 1 h 338"/>
                <a:gd name="T10" fmla="*/ 1 w 401"/>
                <a:gd name="T11" fmla="*/ 1 h 338"/>
                <a:gd name="T12" fmla="*/ 1 w 401"/>
                <a:gd name="T13" fmla="*/ 1 h 338"/>
                <a:gd name="T14" fmla="*/ 1 w 401"/>
                <a:gd name="T15" fmla="*/ 1 h 338"/>
                <a:gd name="T16" fmla="*/ 1 w 401"/>
                <a:gd name="T17" fmla="*/ 1 h 338"/>
                <a:gd name="T18" fmla="*/ 1 w 401"/>
                <a:gd name="T19" fmla="*/ 1 h 338"/>
                <a:gd name="T20" fmla="*/ 0 w 401"/>
                <a:gd name="T21" fmla="*/ 1 h 338"/>
                <a:gd name="T22" fmla="*/ 1 w 401"/>
                <a:gd name="T23" fmla="*/ 1 h 3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01"/>
                <a:gd name="T37" fmla="*/ 0 h 338"/>
                <a:gd name="T38" fmla="*/ 401 w 401"/>
                <a:gd name="T39" fmla="*/ 338 h 33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01" h="338">
                  <a:moveTo>
                    <a:pt x="10" y="244"/>
                  </a:moveTo>
                  <a:lnTo>
                    <a:pt x="68" y="127"/>
                  </a:lnTo>
                  <a:lnTo>
                    <a:pt x="181" y="104"/>
                  </a:lnTo>
                  <a:lnTo>
                    <a:pt x="373" y="0"/>
                  </a:lnTo>
                  <a:lnTo>
                    <a:pt x="394" y="26"/>
                  </a:lnTo>
                  <a:lnTo>
                    <a:pt x="401" y="115"/>
                  </a:lnTo>
                  <a:lnTo>
                    <a:pt x="381" y="40"/>
                  </a:lnTo>
                  <a:lnTo>
                    <a:pt x="362" y="26"/>
                  </a:lnTo>
                  <a:lnTo>
                    <a:pt x="190" y="127"/>
                  </a:lnTo>
                  <a:lnTo>
                    <a:pt x="68" y="166"/>
                  </a:lnTo>
                  <a:lnTo>
                    <a:pt x="0" y="338"/>
                  </a:lnTo>
                  <a:lnTo>
                    <a:pt x="10" y="24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66" name="Freeform 137"/>
            <p:cNvSpPr>
              <a:spLocks/>
            </p:cNvSpPr>
            <p:nvPr/>
          </p:nvSpPr>
          <p:spPr bwMode="auto">
            <a:xfrm>
              <a:off x="1693" y="2050"/>
              <a:ext cx="244" cy="238"/>
            </a:xfrm>
            <a:custGeom>
              <a:avLst/>
              <a:gdLst>
                <a:gd name="T0" fmla="*/ 1 w 435"/>
                <a:gd name="T1" fmla="*/ 0 h 400"/>
                <a:gd name="T2" fmla="*/ 1 w 435"/>
                <a:gd name="T3" fmla="*/ 1 h 400"/>
                <a:gd name="T4" fmla="*/ 1 w 435"/>
                <a:gd name="T5" fmla="*/ 1 h 400"/>
                <a:gd name="T6" fmla="*/ 1 w 435"/>
                <a:gd name="T7" fmla="*/ 1 h 400"/>
                <a:gd name="T8" fmla="*/ 1 w 435"/>
                <a:gd name="T9" fmla="*/ 1 h 400"/>
                <a:gd name="T10" fmla="*/ 1 w 435"/>
                <a:gd name="T11" fmla="*/ 1 h 400"/>
                <a:gd name="T12" fmla="*/ 1 w 435"/>
                <a:gd name="T13" fmla="*/ 1 h 400"/>
                <a:gd name="T14" fmla="*/ 1 w 435"/>
                <a:gd name="T15" fmla="*/ 1 h 400"/>
                <a:gd name="T16" fmla="*/ 0 w 435"/>
                <a:gd name="T17" fmla="*/ 1 h 400"/>
                <a:gd name="T18" fmla="*/ 1 w 435"/>
                <a:gd name="T19" fmla="*/ 1 h 400"/>
                <a:gd name="T20" fmla="*/ 1 w 435"/>
                <a:gd name="T21" fmla="*/ 1 h 400"/>
                <a:gd name="T22" fmla="*/ 1 w 435"/>
                <a:gd name="T23" fmla="*/ 1 h 400"/>
                <a:gd name="T24" fmla="*/ 1 w 435"/>
                <a:gd name="T25" fmla="*/ 1 h 400"/>
                <a:gd name="T26" fmla="*/ 1 w 435"/>
                <a:gd name="T27" fmla="*/ 1 h 400"/>
                <a:gd name="T28" fmla="*/ 1 w 435"/>
                <a:gd name="T29" fmla="*/ 1 h 400"/>
                <a:gd name="T30" fmla="*/ 1 w 435"/>
                <a:gd name="T31" fmla="*/ 1 h 400"/>
                <a:gd name="T32" fmla="*/ 1 w 435"/>
                <a:gd name="T33" fmla="*/ 1 h 400"/>
                <a:gd name="T34" fmla="*/ 1 w 435"/>
                <a:gd name="T35" fmla="*/ 1 h 400"/>
                <a:gd name="T36" fmla="*/ 1 w 435"/>
                <a:gd name="T37" fmla="*/ 1 h 400"/>
                <a:gd name="T38" fmla="*/ 1 w 435"/>
                <a:gd name="T39" fmla="*/ 1 h 400"/>
                <a:gd name="T40" fmla="*/ 1 w 435"/>
                <a:gd name="T41" fmla="*/ 0 h 4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35"/>
                <a:gd name="T64" fmla="*/ 0 h 400"/>
                <a:gd name="T65" fmla="*/ 435 w 435"/>
                <a:gd name="T66" fmla="*/ 400 h 4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35" h="400">
                  <a:moveTo>
                    <a:pt x="334" y="0"/>
                  </a:moveTo>
                  <a:lnTo>
                    <a:pt x="414" y="27"/>
                  </a:lnTo>
                  <a:lnTo>
                    <a:pt x="435" y="129"/>
                  </a:lnTo>
                  <a:lnTo>
                    <a:pt x="404" y="223"/>
                  </a:lnTo>
                  <a:lnTo>
                    <a:pt x="314" y="233"/>
                  </a:lnTo>
                  <a:lnTo>
                    <a:pt x="301" y="286"/>
                  </a:lnTo>
                  <a:lnTo>
                    <a:pt x="221" y="373"/>
                  </a:lnTo>
                  <a:lnTo>
                    <a:pt x="129" y="400"/>
                  </a:lnTo>
                  <a:lnTo>
                    <a:pt x="0" y="233"/>
                  </a:lnTo>
                  <a:lnTo>
                    <a:pt x="7" y="144"/>
                  </a:lnTo>
                  <a:lnTo>
                    <a:pt x="233" y="12"/>
                  </a:lnTo>
                  <a:lnTo>
                    <a:pt x="39" y="169"/>
                  </a:lnTo>
                  <a:lnTo>
                    <a:pt x="39" y="233"/>
                  </a:lnTo>
                  <a:lnTo>
                    <a:pt x="139" y="364"/>
                  </a:lnTo>
                  <a:lnTo>
                    <a:pt x="209" y="338"/>
                  </a:lnTo>
                  <a:lnTo>
                    <a:pt x="280" y="272"/>
                  </a:lnTo>
                  <a:lnTo>
                    <a:pt x="301" y="210"/>
                  </a:lnTo>
                  <a:lnTo>
                    <a:pt x="382" y="169"/>
                  </a:lnTo>
                  <a:lnTo>
                    <a:pt x="414" y="107"/>
                  </a:lnTo>
                  <a:lnTo>
                    <a:pt x="393" y="41"/>
                  </a:lnTo>
                  <a:lnTo>
                    <a:pt x="334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67" name="Freeform 138"/>
            <p:cNvSpPr>
              <a:spLocks/>
            </p:cNvSpPr>
            <p:nvPr/>
          </p:nvSpPr>
          <p:spPr bwMode="auto">
            <a:xfrm>
              <a:off x="1615" y="2267"/>
              <a:ext cx="123" cy="21"/>
            </a:xfrm>
            <a:custGeom>
              <a:avLst/>
              <a:gdLst>
                <a:gd name="T0" fmla="*/ 1 w 222"/>
                <a:gd name="T1" fmla="*/ 1 h 36"/>
                <a:gd name="T2" fmla="*/ 1 w 222"/>
                <a:gd name="T3" fmla="*/ 1 h 36"/>
                <a:gd name="T4" fmla="*/ 1 w 222"/>
                <a:gd name="T5" fmla="*/ 1 h 36"/>
                <a:gd name="T6" fmla="*/ 0 w 222"/>
                <a:gd name="T7" fmla="*/ 0 h 36"/>
                <a:gd name="T8" fmla="*/ 1 w 222"/>
                <a:gd name="T9" fmla="*/ 1 h 36"/>
                <a:gd name="T10" fmla="*/ 1 w 222"/>
                <a:gd name="T11" fmla="*/ 1 h 36"/>
                <a:gd name="T12" fmla="*/ 1 w 222"/>
                <a:gd name="T13" fmla="*/ 1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"/>
                <a:gd name="T22" fmla="*/ 0 h 36"/>
                <a:gd name="T23" fmla="*/ 222 w 22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" h="36">
                  <a:moveTo>
                    <a:pt x="222" y="9"/>
                  </a:moveTo>
                  <a:lnTo>
                    <a:pt x="101" y="36"/>
                  </a:lnTo>
                  <a:lnTo>
                    <a:pt x="20" y="26"/>
                  </a:lnTo>
                  <a:lnTo>
                    <a:pt x="0" y="0"/>
                  </a:lnTo>
                  <a:lnTo>
                    <a:pt x="61" y="9"/>
                  </a:lnTo>
                  <a:lnTo>
                    <a:pt x="148" y="9"/>
                  </a:lnTo>
                  <a:lnTo>
                    <a:pt x="222" y="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68" name="Freeform 139"/>
            <p:cNvSpPr>
              <a:spLocks/>
            </p:cNvSpPr>
            <p:nvPr/>
          </p:nvSpPr>
          <p:spPr bwMode="auto">
            <a:xfrm>
              <a:off x="983" y="2129"/>
              <a:ext cx="173" cy="44"/>
            </a:xfrm>
            <a:custGeom>
              <a:avLst/>
              <a:gdLst>
                <a:gd name="T0" fmla="*/ 1 w 309"/>
                <a:gd name="T1" fmla="*/ 1 h 73"/>
                <a:gd name="T2" fmla="*/ 1 w 309"/>
                <a:gd name="T3" fmla="*/ 1 h 73"/>
                <a:gd name="T4" fmla="*/ 1 w 309"/>
                <a:gd name="T5" fmla="*/ 1 h 73"/>
                <a:gd name="T6" fmla="*/ 0 w 309"/>
                <a:gd name="T7" fmla="*/ 0 h 73"/>
                <a:gd name="T8" fmla="*/ 1 w 309"/>
                <a:gd name="T9" fmla="*/ 1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9"/>
                <a:gd name="T16" fmla="*/ 0 h 73"/>
                <a:gd name="T17" fmla="*/ 309 w 309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9" h="73">
                  <a:moveTo>
                    <a:pt x="5" y="18"/>
                  </a:moveTo>
                  <a:lnTo>
                    <a:pt x="304" y="73"/>
                  </a:lnTo>
                  <a:lnTo>
                    <a:pt x="309" y="55"/>
                  </a:lnTo>
                  <a:lnTo>
                    <a:pt x="0" y="0"/>
                  </a:lnTo>
                  <a:lnTo>
                    <a:pt x="5" y="1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69" name="Freeform 140"/>
            <p:cNvSpPr>
              <a:spLocks/>
            </p:cNvSpPr>
            <p:nvPr/>
          </p:nvSpPr>
          <p:spPr bwMode="auto">
            <a:xfrm>
              <a:off x="989" y="2015"/>
              <a:ext cx="161" cy="151"/>
            </a:xfrm>
            <a:custGeom>
              <a:avLst/>
              <a:gdLst>
                <a:gd name="T0" fmla="*/ 0 w 289"/>
                <a:gd name="T1" fmla="*/ 1 h 255"/>
                <a:gd name="T2" fmla="*/ 1 w 289"/>
                <a:gd name="T3" fmla="*/ 0 h 255"/>
                <a:gd name="T4" fmla="*/ 1 w 289"/>
                <a:gd name="T5" fmla="*/ 1 h 255"/>
                <a:gd name="T6" fmla="*/ 1 w 289"/>
                <a:gd name="T7" fmla="*/ 1 h 255"/>
                <a:gd name="T8" fmla="*/ 1 w 289"/>
                <a:gd name="T9" fmla="*/ 1 h 255"/>
                <a:gd name="T10" fmla="*/ 1 w 289"/>
                <a:gd name="T11" fmla="*/ 1 h 255"/>
                <a:gd name="T12" fmla="*/ 1 w 289"/>
                <a:gd name="T13" fmla="*/ 1 h 255"/>
                <a:gd name="T14" fmla="*/ 1 w 289"/>
                <a:gd name="T15" fmla="*/ 1 h 255"/>
                <a:gd name="T16" fmla="*/ 0 w 289"/>
                <a:gd name="T17" fmla="*/ 1 h 2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89"/>
                <a:gd name="T28" fmla="*/ 0 h 255"/>
                <a:gd name="T29" fmla="*/ 289 w 289"/>
                <a:gd name="T30" fmla="*/ 255 h 25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89" h="255">
                  <a:moveTo>
                    <a:pt x="0" y="200"/>
                  </a:moveTo>
                  <a:lnTo>
                    <a:pt x="140" y="0"/>
                  </a:lnTo>
                  <a:lnTo>
                    <a:pt x="173" y="69"/>
                  </a:lnTo>
                  <a:lnTo>
                    <a:pt x="228" y="30"/>
                  </a:lnTo>
                  <a:lnTo>
                    <a:pt x="289" y="255"/>
                  </a:lnTo>
                  <a:lnTo>
                    <a:pt x="214" y="60"/>
                  </a:lnTo>
                  <a:lnTo>
                    <a:pt x="165" y="92"/>
                  </a:lnTo>
                  <a:lnTo>
                    <a:pt x="135" y="38"/>
                  </a:lnTo>
                  <a:lnTo>
                    <a:pt x="0" y="20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70" name="Line 141"/>
            <p:cNvSpPr>
              <a:spLocks noChangeShapeType="1"/>
            </p:cNvSpPr>
            <p:nvPr/>
          </p:nvSpPr>
          <p:spPr bwMode="auto">
            <a:xfrm>
              <a:off x="1712" y="1993"/>
              <a:ext cx="101" cy="2"/>
            </a:xfrm>
            <a:prstGeom prst="line">
              <a:avLst/>
            </a:pr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71" name="Freeform 142"/>
            <p:cNvSpPr>
              <a:spLocks/>
            </p:cNvSpPr>
            <p:nvPr/>
          </p:nvSpPr>
          <p:spPr bwMode="auto">
            <a:xfrm>
              <a:off x="1849" y="1570"/>
              <a:ext cx="553" cy="480"/>
            </a:xfrm>
            <a:custGeom>
              <a:avLst/>
              <a:gdLst>
                <a:gd name="T0" fmla="*/ 0 w 990"/>
                <a:gd name="T1" fmla="*/ 1 h 809"/>
                <a:gd name="T2" fmla="*/ 1 w 990"/>
                <a:gd name="T3" fmla="*/ 0 h 809"/>
                <a:gd name="T4" fmla="*/ 1 w 990"/>
                <a:gd name="T5" fmla="*/ 1 h 809"/>
                <a:gd name="T6" fmla="*/ 0 w 990"/>
                <a:gd name="T7" fmla="*/ 1 h 80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90"/>
                <a:gd name="T13" fmla="*/ 0 h 809"/>
                <a:gd name="T14" fmla="*/ 990 w 990"/>
                <a:gd name="T15" fmla="*/ 809 h 80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90" h="809">
                  <a:moveTo>
                    <a:pt x="0" y="771"/>
                  </a:moveTo>
                  <a:lnTo>
                    <a:pt x="990" y="0"/>
                  </a:lnTo>
                  <a:lnTo>
                    <a:pt x="42" y="809"/>
                  </a:lnTo>
                  <a:lnTo>
                    <a:pt x="0" y="77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25" name="Прямоугольник 143"/>
          <p:cNvSpPr>
            <a:spLocks noChangeArrowheads="1"/>
          </p:cNvSpPr>
          <p:nvPr/>
        </p:nvSpPr>
        <p:spPr bwMode="auto">
          <a:xfrm>
            <a:off x="3175000" y="981075"/>
            <a:ext cx="5162550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400" u="sng">
                <a:solidFill>
                  <a:srgbClr val="FFFF00"/>
                </a:solidFill>
              </a:rPr>
              <a:t>В настоящее время опыт российских специалистов в области внешнеторговой деятельности явно недостаточен. Отмечается дефицит теоретических знаний и практических навыков по решению сложных задач хозяйственной жизни внешнеторгового предприятия. Учитывая приграничный характер нашего региона и растущую глобализацию этот дефицит будет ощущаться острее.</a:t>
            </a:r>
            <a:endParaRPr lang="ru-RU" altLang="ru-RU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42875" y="512763"/>
            <a:ext cx="4284663" cy="55451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</a:pPr>
            <a:r>
              <a:rPr lang="ru-RU" altLang="ru-RU" sz="3200" smtClean="0"/>
              <a:t>Вы планируете ориентироваться в профессиональной деятельности на глобальные рынки? </a:t>
            </a:r>
          </a:p>
          <a:p>
            <a:pPr algn="ctr">
              <a:spcBef>
                <a:spcPct val="0"/>
              </a:spcBef>
            </a:pPr>
            <a:r>
              <a:rPr lang="ru-RU" altLang="ru-RU" sz="3200" smtClean="0"/>
              <a:t>Вы </a:t>
            </a:r>
          </a:p>
          <a:p>
            <a:pPr algn="ctr">
              <a:spcBef>
                <a:spcPct val="0"/>
              </a:spcBef>
            </a:pPr>
            <a:r>
              <a:rPr lang="ru-RU" altLang="ru-RU" sz="3200" smtClean="0"/>
              <a:t>хотите сэкономить на торговых посредниках и таможенных брокерах</a:t>
            </a:r>
            <a:r>
              <a:rPr lang="en-US" altLang="ru-RU" sz="3200" smtClean="0"/>
              <a:t>?</a:t>
            </a:r>
            <a:endParaRPr lang="ru-RU" altLang="ru-RU" sz="3200" smtClean="0"/>
          </a:p>
          <a:p>
            <a:pPr algn="ctr"/>
            <a:r>
              <a:rPr lang="ru-RU" altLang="ru-RU" sz="3200" smtClean="0"/>
              <a:t> </a:t>
            </a:r>
            <a:endParaRPr lang="en-US" altLang="ru-RU" sz="3200" smtClean="0"/>
          </a:p>
          <a:p>
            <a:endParaRPr lang="ru-RU" altLang="ru-RU" smtClean="0"/>
          </a:p>
        </p:txBody>
      </p:sp>
      <p:pic>
        <p:nvPicPr>
          <p:cNvPr id="717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16000"/>
            <a:ext cx="4510088" cy="46434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>
            <a:extLst>
              <a:ext uri="{FF2B5EF4-FFF2-40B4-BE49-F238E27FC236}">
                <a16:creationId xmlns="" xmlns:a16="http://schemas.microsoft.com/office/drawing/2014/main" id="{1D4E69F0-5542-4104-89AD-97EE6080D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0"/>
            <a:ext cx="4824413" cy="3033713"/>
          </a:xfrm>
          <a:prstGeom prst="cloudCallout">
            <a:avLst>
              <a:gd name="adj1" fmla="val -42940"/>
              <a:gd name="adj2" fmla="val 42532"/>
            </a:avLst>
          </a:prstGeom>
          <a:solidFill>
            <a:schemeClr val="accent2">
              <a:lumMod val="60000"/>
              <a:lumOff val="40000"/>
            </a:schemeClr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endParaRPr lang="ru-RU" altLang="ru-RU" sz="2000" b="1">
              <a:solidFill>
                <a:srgbClr val="FFFFFF"/>
              </a:solidFill>
              <a:effectLst>
                <a:outerShdw blurRad="38100" dist="38100" dir="2700000" algn="tl">
                  <a:srgbClr val="333399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30724" name="Прямоугольник 6"/>
          <p:cNvSpPr>
            <a:spLocks noChangeArrowheads="1"/>
          </p:cNvSpPr>
          <p:nvPr/>
        </p:nvSpPr>
        <p:spPr bwMode="auto">
          <a:xfrm>
            <a:off x="2555875" y="620713"/>
            <a:ext cx="46799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800"/>
              <a:t>ДА</a:t>
            </a:r>
            <a:r>
              <a:rPr lang="ru-RU" altLang="ru-RU" sz="3200"/>
              <a:t>!</a:t>
            </a:r>
          </a:p>
          <a:p>
            <a:pPr algn="ctr"/>
            <a:r>
              <a:rPr lang="ru-RU" altLang="ru-RU" sz="3200"/>
              <a:t> И с чего мне начать?</a:t>
            </a:r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708275"/>
            <a:ext cx="3806825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>
            <a:extLst>
              <a:ext uri="{FF2B5EF4-FFF2-40B4-BE49-F238E27FC236}">
                <a16:creationId xmlns="" xmlns:a16="http://schemas.microsoft.com/office/drawing/2014/main" id="{1D4E69F0-5542-4104-89AD-97EE6080D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258763"/>
            <a:ext cx="4824413" cy="3032125"/>
          </a:xfrm>
          <a:prstGeom prst="cloudCallout">
            <a:avLst>
              <a:gd name="adj1" fmla="val -42940"/>
              <a:gd name="adj2" fmla="val 42532"/>
            </a:avLst>
          </a:prstGeom>
          <a:solidFill>
            <a:schemeClr val="accent2">
              <a:lumMod val="60000"/>
              <a:lumOff val="40000"/>
            </a:schemeClr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endParaRPr lang="ru-RU" altLang="ru-RU" sz="2000" b="1">
              <a:solidFill>
                <a:srgbClr val="FFFFFF"/>
              </a:solidFill>
              <a:effectLst>
                <a:outerShdw blurRad="38100" dist="38100" dir="2700000" algn="tl">
                  <a:srgbClr val="333399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30724" name="Прямоугольник 6"/>
          <p:cNvSpPr>
            <a:spLocks noChangeArrowheads="1"/>
          </p:cNvSpPr>
          <p:nvPr/>
        </p:nvSpPr>
        <p:spPr bwMode="auto">
          <a:xfrm>
            <a:off x="2555875" y="620713"/>
            <a:ext cx="46799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800"/>
              <a:t>Начать с освоения дисциплины</a:t>
            </a:r>
            <a:br>
              <a:rPr lang="ru-RU" altLang="ru-RU" sz="2800"/>
            </a:br>
            <a:r>
              <a:rPr lang="ru-RU" altLang="ru-RU" sz="2800"/>
              <a:t>«Экономика внешнеторгового предприятия»!</a:t>
            </a:r>
            <a:endParaRPr lang="ru-RU" altLang="ru-RU" sz="3200"/>
          </a:p>
        </p:txBody>
      </p:sp>
      <p:pic>
        <p:nvPicPr>
          <p:cNvPr id="10244" name="Рисунок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2636838"/>
            <a:ext cx="3670300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>
            <a:extLst>
              <a:ext uri="{FF2B5EF4-FFF2-40B4-BE49-F238E27FC236}">
                <a16:creationId xmlns="" xmlns:a16="http://schemas.microsoft.com/office/drawing/2014/main" id="{1D4E69F0-5542-4104-89AD-97EE6080D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3463" y="0"/>
            <a:ext cx="6408737" cy="3890963"/>
          </a:xfrm>
          <a:prstGeom prst="cloudCallout">
            <a:avLst>
              <a:gd name="adj1" fmla="val -42940"/>
              <a:gd name="adj2" fmla="val 42532"/>
            </a:avLst>
          </a:prstGeom>
          <a:solidFill>
            <a:schemeClr val="accent2">
              <a:lumMod val="60000"/>
              <a:lumOff val="40000"/>
            </a:schemeClr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solidFill>
                  <a:srgbClr val="FFFFFF"/>
                </a:solidFill>
                <a:latin typeface="Tahoma" panose="020B0604030504040204" pitchFamily="34" charset="0"/>
              </a:rPr>
              <a:t>Данный курс обеспечит вас не только знаниями экономики внешнеторгового предприятия, но и инструментами повышения его эффективности </a:t>
            </a:r>
          </a:p>
        </p:txBody>
      </p:sp>
      <p:pic>
        <p:nvPicPr>
          <p:cNvPr id="12291" name="Рисунок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2636838"/>
            <a:ext cx="3670300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0" y="333375"/>
            <a:ext cx="9144000" cy="6524625"/>
            <a:chOff x="192" y="720"/>
            <a:chExt cx="5520" cy="3360"/>
          </a:xfrm>
        </p:grpSpPr>
        <p:sp>
          <p:nvSpPr>
            <p:cNvPr id="14392" name="Rectangle 3"/>
            <p:cNvSpPr>
              <a:spLocks noChangeArrowheads="1"/>
            </p:cNvSpPr>
            <p:nvPr/>
          </p:nvSpPr>
          <p:spPr bwMode="auto">
            <a:xfrm>
              <a:off x="192" y="720"/>
              <a:ext cx="5520" cy="3360"/>
            </a:xfrm>
            <a:prstGeom prst="rect">
              <a:avLst/>
            </a:prstGeom>
            <a:gradFill rotWithShape="0">
              <a:gsLst>
                <a:gs pos="0">
                  <a:srgbClr val="006600"/>
                </a:gs>
                <a:gs pos="50000">
                  <a:srgbClr val="00FF00"/>
                </a:gs>
                <a:gs pos="100000">
                  <a:srgbClr val="006600"/>
                </a:gs>
              </a:gsLst>
              <a:lin ang="5400000" scaled="1"/>
            </a:gra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GB" altLang="ru-RU"/>
            </a:p>
          </p:txBody>
        </p:sp>
        <p:grpSp>
          <p:nvGrpSpPr>
            <p:cNvPr id="14393" name="Group 4"/>
            <p:cNvGrpSpPr>
              <a:grpSpLocks/>
            </p:cNvGrpSpPr>
            <p:nvPr/>
          </p:nvGrpSpPr>
          <p:grpSpPr bwMode="auto">
            <a:xfrm>
              <a:off x="192" y="1440"/>
              <a:ext cx="5512" cy="2564"/>
              <a:chOff x="0" y="1056"/>
              <a:chExt cx="5704" cy="3044"/>
            </a:xfrm>
          </p:grpSpPr>
          <p:sp>
            <p:nvSpPr>
              <p:cNvPr id="14394" name="Freeform 5"/>
              <p:cNvSpPr>
                <a:spLocks/>
              </p:cNvSpPr>
              <p:nvPr/>
            </p:nvSpPr>
            <p:spPr bwMode="auto">
              <a:xfrm>
                <a:off x="948" y="1246"/>
                <a:ext cx="261" cy="103"/>
              </a:xfrm>
              <a:custGeom>
                <a:avLst/>
                <a:gdLst>
                  <a:gd name="T0" fmla="*/ 120 w 261"/>
                  <a:gd name="T1" fmla="*/ 15 h 103"/>
                  <a:gd name="T2" fmla="*/ 75 w 261"/>
                  <a:gd name="T3" fmla="*/ 15 h 103"/>
                  <a:gd name="T4" fmla="*/ 59 w 261"/>
                  <a:gd name="T5" fmla="*/ 15 h 103"/>
                  <a:gd name="T6" fmla="*/ 12 w 261"/>
                  <a:gd name="T7" fmla="*/ 29 h 103"/>
                  <a:gd name="T8" fmla="*/ 0 w 261"/>
                  <a:gd name="T9" fmla="*/ 58 h 103"/>
                  <a:gd name="T10" fmla="*/ 45 w 261"/>
                  <a:gd name="T11" fmla="*/ 58 h 103"/>
                  <a:gd name="T12" fmla="*/ 75 w 261"/>
                  <a:gd name="T13" fmla="*/ 44 h 103"/>
                  <a:gd name="T14" fmla="*/ 59 w 261"/>
                  <a:gd name="T15" fmla="*/ 75 h 103"/>
                  <a:gd name="T16" fmla="*/ 104 w 261"/>
                  <a:gd name="T17" fmla="*/ 75 h 103"/>
                  <a:gd name="T18" fmla="*/ 104 w 261"/>
                  <a:gd name="T19" fmla="*/ 103 h 103"/>
                  <a:gd name="T20" fmla="*/ 120 w 261"/>
                  <a:gd name="T21" fmla="*/ 103 h 103"/>
                  <a:gd name="T22" fmla="*/ 183 w 261"/>
                  <a:gd name="T23" fmla="*/ 89 h 103"/>
                  <a:gd name="T24" fmla="*/ 261 w 261"/>
                  <a:gd name="T25" fmla="*/ 75 h 103"/>
                  <a:gd name="T26" fmla="*/ 246 w 261"/>
                  <a:gd name="T27" fmla="*/ 58 h 103"/>
                  <a:gd name="T28" fmla="*/ 216 w 261"/>
                  <a:gd name="T29" fmla="*/ 58 h 103"/>
                  <a:gd name="T30" fmla="*/ 231 w 261"/>
                  <a:gd name="T31" fmla="*/ 29 h 103"/>
                  <a:gd name="T32" fmla="*/ 198 w 261"/>
                  <a:gd name="T33" fmla="*/ 29 h 103"/>
                  <a:gd name="T34" fmla="*/ 198 w 261"/>
                  <a:gd name="T35" fmla="*/ 0 h 103"/>
                  <a:gd name="T36" fmla="*/ 183 w 261"/>
                  <a:gd name="T37" fmla="*/ 0 h 103"/>
                  <a:gd name="T38" fmla="*/ 153 w 261"/>
                  <a:gd name="T39" fmla="*/ 44 h 103"/>
                  <a:gd name="T40" fmla="*/ 120 w 261"/>
                  <a:gd name="T41" fmla="*/ 15 h 10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61"/>
                  <a:gd name="T64" fmla="*/ 0 h 103"/>
                  <a:gd name="T65" fmla="*/ 261 w 261"/>
                  <a:gd name="T66" fmla="*/ 103 h 10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61" h="103">
                    <a:moveTo>
                      <a:pt x="120" y="15"/>
                    </a:moveTo>
                    <a:lnTo>
                      <a:pt x="75" y="15"/>
                    </a:lnTo>
                    <a:lnTo>
                      <a:pt x="59" y="15"/>
                    </a:lnTo>
                    <a:lnTo>
                      <a:pt x="12" y="29"/>
                    </a:lnTo>
                    <a:lnTo>
                      <a:pt x="0" y="58"/>
                    </a:lnTo>
                    <a:lnTo>
                      <a:pt x="45" y="58"/>
                    </a:lnTo>
                    <a:lnTo>
                      <a:pt x="75" y="44"/>
                    </a:lnTo>
                    <a:lnTo>
                      <a:pt x="59" y="75"/>
                    </a:lnTo>
                    <a:lnTo>
                      <a:pt x="104" y="75"/>
                    </a:lnTo>
                    <a:lnTo>
                      <a:pt x="104" y="103"/>
                    </a:lnTo>
                    <a:lnTo>
                      <a:pt x="120" y="103"/>
                    </a:lnTo>
                    <a:lnTo>
                      <a:pt x="183" y="89"/>
                    </a:lnTo>
                    <a:lnTo>
                      <a:pt x="261" y="75"/>
                    </a:lnTo>
                    <a:lnTo>
                      <a:pt x="246" y="58"/>
                    </a:lnTo>
                    <a:lnTo>
                      <a:pt x="216" y="58"/>
                    </a:lnTo>
                    <a:lnTo>
                      <a:pt x="231" y="29"/>
                    </a:lnTo>
                    <a:lnTo>
                      <a:pt x="198" y="29"/>
                    </a:lnTo>
                    <a:lnTo>
                      <a:pt x="198" y="0"/>
                    </a:lnTo>
                    <a:lnTo>
                      <a:pt x="183" y="0"/>
                    </a:lnTo>
                    <a:lnTo>
                      <a:pt x="153" y="44"/>
                    </a:lnTo>
                    <a:lnTo>
                      <a:pt x="12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5" name="Freeform 6"/>
              <p:cNvSpPr>
                <a:spLocks/>
              </p:cNvSpPr>
              <p:nvPr/>
            </p:nvSpPr>
            <p:spPr bwMode="auto">
              <a:xfrm>
                <a:off x="1115" y="1200"/>
                <a:ext cx="79" cy="46"/>
              </a:xfrm>
              <a:custGeom>
                <a:avLst/>
                <a:gdLst>
                  <a:gd name="T0" fmla="*/ 64 w 79"/>
                  <a:gd name="T1" fmla="*/ 0 h 46"/>
                  <a:gd name="T2" fmla="*/ 16 w 79"/>
                  <a:gd name="T3" fmla="*/ 0 h 46"/>
                  <a:gd name="T4" fmla="*/ 0 w 79"/>
                  <a:gd name="T5" fmla="*/ 16 h 46"/>
                  <a:gd name="T6" fmla="*/ 49 w 79"/>
                  <a:gd name="T7" fmla="*/ 16 h 46"/>
                  <a:gd name="T8" fmla="*/ 0 w 79"/>
                  <a:gd name="T9" fmla="*/ 32 h 46"/>
                  <a:gd name="T10" fmla="*/ 64 w 79"/>
                  <a:gd name="T11" fmla="*/ 46 h 46"/>
                  <a:gd name="T12" fmla="*/ 79 w 79"/>
                  <a:gd name="T13" fmla="*/ 16 h 46"/>
                  <a:gd name="T14" fmla="*/ 64 w 79"/>
                  <a:gd name="T15" fmla="*/ 0 h 4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9"/>
                  <a:gd name="T25" fmla="*/ 0 h 46"/>
                  <a:gd name="T26" fmla="*/ 79 w 79"/>
                  <a:gd name="T27" fmla="*/ 46 h 4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9" h="46">
                    <a:moveTo>
                      <a:pt x="64" y="0"/>
                    </a:moveTo>
                    <a:lnTo>
                      <a:pt x="16" y="0"/>
                    </a:lnTo>
                    <a:lnTo>
                      <a:pt x="0" y="16"/>
                    </a:lnTo>
                    <a:lnTo>
                      <a:pt x="49" y="16"/>
                    </a:lnTo>
                    <a:lnTo>
                      <a:pt x="0" y="32"/>
                    </a:lnTo>
                    <a:lnTo>
                      <a:pt x="64" y="46"/>
                    </a:lnTo>
                    <a:lnTo>
                      <a:pt x="79" y="16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6" name="Freeform 7"/>
              <p:cNvSpPr>
                <a:spLocks/>
              </p:cNvSpPr>
              <p:nvPr/>
            </p:nvSpPr>
            <p:spPr bwMode="auto">
              <a:xfrm>
                <a:off x="1235" y="1190"/>
                <a:ext cx="86" cy="58"/>
              </a:xfrm>
              <a:custGeom>
                <a:avLst/>
                <a:gdLst>
                  <a:gd name="T0" fmla="*/ 86 w 86"/>
                  <a:gd name="T1" fmla="*/ 53 h 58"/>
                  <a:gd name="T2" fmla="*/ 85 w 86"/>
                  <a:gd name="T3" fmla="*/ 38 h 58"/>
                  <a:gd name="T4" fmla="*/ 61 w 86"/>
                  <a:gd name="T5" fmla="*/ 26 h 58"/>
                  <a:gd name="T6" fmla="*/ 30 w 86"/>
                  <a:gd name="T7" fmla="*/ 0 h 58"/>
                  <a:gd name="T8" fmla="*/ 4 w 86"/>
                  <a:gd name="T9" fmla="*/ 0 h 58"/>
                  <a:gd name="T10" fmla="*/ 0 w 86"/>
                  <a:gd name="T11" fmla="*/ 18 h 58"/>
                  <a:gd name="T12" fmla="*/ 27 w 86"/>
                  <a:gd name="T13" fmla="*/ 31 h 58"/>
                  <a:gd name="T14" fmla="*/ 4 w 86"/>
                  <a:gd name="T15" fmla="*/ 39 h 58"/>
                  <a:gd name="T16" fmla="*/ 4 w 86"/>
                  <a:gd name="T17" fmla="*/ 58 h 58"/>
                  <a:gd name="T18" fmla="*/ 51 w 86"/>
                  <a:gd name="T19" fmla="*/ 44 h 58"/>
                  <a:gd name="T20" fmla="*/ 68 w 86"/>
                  <a:gd name="T21" fmla="*/ 46 h 58"/>
                  <a:gd name="T22" fmla="*/ 69 w 86"/>
                  <a:gd name="T23" fmla="*/ 53 h 58"/>
                  <a:gd name="T24" fmla="*/ 86 w 86"/>
                  <a:gd name="T25" fmla="*/ 53 h 5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6"/>
                  <a:gd name="T40" fmla="*/ 0 h 58"/>
                  <a:gd name="T41" fmla="*/ 86 w 86"/>
                  <a:gd name="T42" fmla="*/ 58 h 5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6" h="58">
                    <a:moveTo>
                      <a:pt x="86" y="53"/>
                    </a:moveTo>
                    <a:lnTo>
                      <a:pt x="85" y="38"/>
                    </a:lnTo>
                    <a:lnTo>
                      <a:pt x="61" y="26"/>
                    </a:lnTo>
                    <a:lnTo>
                      <a:pt x="30" y="0"/>
                    </a:lnTo>
                    <a:lnTo>
                      <a:pt x="4" y="0"/>
                    </a:lnTo>
                    <a:lnTo>
                      <a:pt x="0" y="18"/>
                    </a:lnTo>
                    <a:lnTo>
                      <a:pt x="27" y="31"/>
                    </a:lnTo>
                    <a:lnTo>
                      <a:pt x="4" y="39"/>
                    </a:lnTo>
                    <a:lnTo>
                      <a:pt x="4" y="58"/>
                    </a:lnTo>
                    <a:lnTo>
                      <a:pt x="51" y="44"/>
                    </a:lnTo>
                    <a:lnTo>
                      <a:pt x="68" y="46"/>
                    </a:lnTo>
                    <a:lnTo>
                      <a:pt x="69" y="53"/>
                    </a:lnTo>
                    <a:lnTo>
                      <a:pt x="86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7" name="Freeform 8"/>
              <p:cNvSpPr>
                <a:spLocks/>
              </p:cNvSpPr>
              <p:nvPr/>
            </p:nvSpPr>
            <p:spPr bwMode="auto">
              <a:xfrm>
                <a:off x="1330" y="1207"/>
                <a:ext cx="59" cy="60"/>
              </a:xfrm>
              <a:custGeom>
                <a:avLst/>
                <a:gdLst>
                  <a:gd name="T0" fmla="*/ 48 w 59"/>
                  <a:gd name="T1" fmla="*/ 60 h 60"/>
                  <a:gd name="T2" fmla="*/ 59 w 59"/>
                  <a:gd name="T3" fmla="*/ 48 h 60"/>
                  <a:gd name="T4" fmla="*/ 53 w 59"/>
                  <a:gd name="T5" fmla="*/ 22 h 60"/>
                  <a:gd name="T6" fmla="*/ 30 w 59"/>
                  <a:gd name="T7" fmla="*/ 14 h 60"/>
                  <a:gd name="T8" fmla="*/ 28 w 59"/>
                  <a:gd name="T9" fmla="*/ 0 h 60"/>
                  <a:gd name="T10" fmla="*/ 0 w 59"/>
                  <a:gd name="T11" fmla="*/ 1 h 60"/>
                  <a:gd name="T12" fmla="*/ 2 w 59"/>
                  <a:gd name="T13" fmla="*/ 35 h 60"/>
                  <a:gd name="T14" fmla="*/ 26 w 59"/>
                  <a:gd name="T15" fmla="*/ 60 h 60"/>
                  <a:gd name="T16" fmla="*/ 48 w 59"/>
                  <a:gd name="T17" fmla="*/ 60 h 6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9"/>
                  <a:gd name="T28" fmla="*/ 0 h 60"/>
                  <a:gd name="T29" fmla="*/ 59 w 59"/>
                  <a:gd name="T30" fmla="*/ 60 h 6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9" h="60">
                    <a:moveTo>
                      <a:pt x="48" y="60"/>
                    </a:moveTo>
                    <a:lnTo>
                      <a:pt x="59" y="48"/>
                    </a:lnTo>
                    <a:lnTo>
                      <a:pt x="53" y="22"/>
                    </a:lnTo>
                    <a:lnTo>
                      <a:pt x="30" y="14"/>
                    </a:lnTo>
                    <a:lnTo>
                      <a:pt x="28" y="0"/>
                    </a:lnTo>
                    <a:lnTo>
                      <a:pt x="0" y="1"/>
                    </a:lnTo>
                    <a:lnTo>
                      <a:pt x="2" y="35"/>
                    </a:lnTo>
                    <a:lnTo>
                      <a:pt x="26" y="60"/>
                    </a:lnTo>
                    <a:lnTo>
                      <a:pt x="48" y="6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8" name="Freeform 9"/>
              <p:cNvSpPr>
                <a:spLocks/>
              </p:cNvSpPr>
              <p:nvPr/>
            </p:nvSpPr>
            <p:spPr bwMode="auto">
              <a:xfrm>
                <a:off x="876" y="1326"/>
                <a:ext cx="329" cy="152"/>
              </a:xfrm>
              <a:custGeom>
                <a:avLst/>
                <a:gdLst>
                  <a:gd name="T0" fmla="*/ 134 w 329"/>
                  <a:gd name="T1" fmla="*/ 13 h 152"/>
                  <a:gd name="T2" fmla="*/ 61 w 329"/>
                  <a:gd name="T3" fmla="*/ 7 h 152"/>
                  <a:gd name="T4" fmla="*/ 30 w 329"/>
                  <a:gd name="T5" fmla="*/ 0 h 152"/>
                  <a:gd name="T6" fmla="*/ 38 w 329"/>
                  <a:gd name="T7" fmla="*/ 13 h 152"/>
                  <a:gd name="T8" fmla="*/ 0 w 329"/>
                  <a:gd name="T9" fmla="*/ 63 h 152"/>
                  <a:gd name="T10" fmla="*/ 0 w 329"/>
                  <a:gd name="T11" fmla="*/ 83 h 152"/>
                  <a:gd name="T12" fmla="*/ 13 w 329"/>
                  <a:gd name="T13" fmla="*/ 97 h 152"/>
                  <a:gd name="T14" fmla="*/ 23 w 329"/>
                  <a:gd name="T15" fmla="*/ 115 h 152"/>
                  <a:gd name="T16" fmla="*/ 54 w 329"/>
                  <a:gd name="T17" fmla="*/ 112 h 152"/>
                  <a:gd name="T18" fmla="*/ 54 w 329"/>
                  <a:gd name="T19" fmla="*/ 101 h 152"/>
                  <a:gd name="T20" fmla="*/ 70 w 329"/>
                  <a:gd name="T21" fmla="*/ 98 h 152"/>
                  <a:gd name="T22" fmla="*/ 92 w 329"/>
                  <a:gd name="T23" fmla="*/ 54 h 152"/>
                  <a:gd name="T24" fmla="*/ 109 w 329"/>
                  <a:gd name="T25" fmla="*/ 67 h 152"/>
                  <a:gd name="T26" fmla="*/ 92 w 329"/>
                  <a:gd name="T27" fmla="*/ 77 h 152"/>
                  <a:gd name="T28" fmla="*/ 92 w 329"/>
                  <a:gd name="T29" fmla="*/ 105 h 152"/>
                  <a:gd name="T30" fmla="*/ 106 w 329"/>
                  <a:gd name="T31" fmla="*/ 97 h 152"/>
                  <a:gd name="T32" fmla="*/ 92 w 329"/>
                  <a:gd name="T33" fmla="*/ 118 h 152"/>
                  <a:gd name="T34" fmla="*/ 92 w 329"/>
                  <a:gd name="T35" fmla="*/ 130 h 152"/>
                  <a:gd name="T36" fmla="*/ 140 w 329"/>
                  <a:gd name="T37" fmla="*/ 140 h 152"/>
                  <a:gd name="T38" fmla="*/ 206 w 329"/>
                  <a:gd name="T39" fmla="*/ 150 h 152"/>
                  <a:gd name="T40" fmla="*/ 236 w 329"/>
                  <a:gd name="T41" fmla="*/ 131 h 152"/>
                  <a:gd name="T42" fmla="*/ 263 w 329"/>
                  <a:gd name="T43" fmla="*/ 150 h 152"/>
                  <a:gd name="T44" fmla="*/ 320 w 329"/>
                  <a:gd name="T45" fmla="*/ 152 h 152"/>
                  <a:gd name="T46" fmla="*/ 323 w 329"/>
                  <a:gd name="T47" fmla="*/ 135 h 152"/>
                  <a:gd name="T48" fmla="*/ 291 w 329"/>
                  <a:gd name="T49" fmla="*/ 110 h 152"/>
                  <a:gd name="T50" fmla="*/ 305 w 329"/>
                  <a:gd name="T51" fmla="*/ 80 h 152"/>
                  <a:gd name="T52" fmla="*/ 325 w 329"/>
                  <a:gd name="T53" fmla="*/ 59 h 152"/>
                  <a:gd name="T54" fmla="*/ 329 w 329"/>
                  <a:gd name="T55" fmla="*/ 33 h 152"/>
                  <a:gd name="T56" fmla="*/ 270 w 329"/>
                  <a:gd name="T57" fmla="*/ 29 h 152"/>
                  <a:gd name="T58" fmla="*/ 263 w 329"/>
                  <a:gd name="T59" fmla="*/ 63 h 152"/>
                  <a:gd name="T60" fmla="*/ 238 w 329"/>
                  <a:gd name="T61" fmla="*/ 67 h 152"/>
                  <a:gd name="T62" fmla="*/ 229 w 329"/>
                  <a:gd name="T63" fmla="*/ 88 h 152"/>
                  <a:gd name="T64" fmla="*/ 200 w 329"/>
                  <a:gd name="T65" fmla="*/ 47 h 152"/>
                  <a:gd name="T66" fmla="*/ 183 w 329"/>
                  <a:gd name="T67" fmla="*/ 63 h 152"/>
                  <a:gd name="T68" fmla="*/ 172 w 329"/>
                  <a:gd name="T69" fmla="*/ 51 h 152"/>
                  <a:gd name="T70" fmla="*/ 176 w 329"/>
                  <a:gd name="T71" fmla="*/ 33 h 152"/>
                  <a:gd name="T72" fmla="*/ 140 w 329"/>
                  <a:gd name="T73" fmla="*/ 29 h 152"/>
                  <a:gd name="T74" fmla="*/ 134 w 329"/>
                  <a:gd name="T75" fmla="*/ 13 h 15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29"/>
                  <a:gd name="T115" fmla="*/ 0 h 152"/>
                  <a:gd name="T116" fmla="*/ 329 w 329"/>
                  <a:gd name="T117" fmla="*/ 152 h 15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29" h="152">
                    <a:moveTo>
                      <a:pt x="134" y="13"/>
                    </a:moveTo>
                    <a:lnTo>
                      <a:pt x="61" y="7"/>
                    </a:lnTo>
                    <a:lnTo>
                      <a:pt x="30" y="0"/>
                    </a:lnTo>
                    <a:lnTo>
                      <a:pt x="38" y="13"/>
                    </a:lnTo>
                    <a:lnTo>
                      <a:pt x="0" y="63"/>
                    </a:lnTo>
                    <a:lnTo>
                      <a:pt x="0" y="83"/>
                    </a:lnTo>
                    <a:lnTo>
                      <a:pt x="13" y="97"/>
                    </a:lnTo>
                    <a:lnTo>
                      <a:pt x="23" y="115"/>
                    </a:lnTo>
                    <a:lnTo>
                      <a:pt x="54" y="112"/>
                    </a:lnTo>
                    <a:lnTo>
                      <a:pt x="54" y="101"/>
                    </a:lnTo>
                    <a:lnTo>
                      <a:pt x="70" y="98"/>
                    </a:lnTo>
                    <a:lnTo>
                      <a:pt x="92" y="54"/>
                    </a:lnTo>
                    <a:lnTo>
                      <a:pt x="109" y="67"/>
                    </a:lnTo>
                    <a:lnTo>
                      <a:pt x="92" y="77"/>
                    </a:lnTo>
                    <a:lnTo>
                      <a:pt x="92" y="105"/>
                    </a:lnTo>
                    <a:lnTo>
                      <a:pt x="106" y="97"/>
                    </a:lnTo>
                    <a:lnTo>
                      <a:pt x="92" y="118"/>
                    </a:lnTo>
                    <a:lnTo>
                      <a:pt x="92" y="130"/>
                    </a:lnTo>
                    <a:lnTo>
                      <a:pt x="140" y="140"/>
                    </a:lnTo>
                    <a:lnTo>
                      <a:pt x="206" y="150"/>
                    </a:lnTo>
                    <a:lnTo>
                      <a:pt x="236" y="131"/>
                    </a:lnTo>
                    <a:lnTo>
                      <a:pt x="263" y="150"/>
                    </a:lnTo>
                    <a:lnTo>
                      <a:pt x="320" y="152"/>
                    </a:lnTo>
                    <a:lnTo>
                      <a:pt x="323" y="135"/>
                    </a:lnTo>
                    <a:lnTo>
                      <a:pt x="291" y="110"/>
                    </a:lnTo>
                    <a:lnTo>
                      <a:pt x="305" y="80"/>
                    </a:lnTo>
                    <a:lnTo>
                      <a:pt x="325" y="59"/>
                    </a:lnTo>
                    <a:lnTo>
                      <a:pt x="329" y="33"/>
                    </a:lnTo>
                    <a:lnTo>
                      <a:pt x="270" y="29"/>
                    </a:lnTo>
                    <a:lnTo>
                      <a:pt x="263" y="63"/>
                    </a:lnTo>
                    <a:lnTo>
                      <a:pt x="238" y="67"/>
                    </a:lnTo>
                    <a:lnTo>
                      <a:pt x="229" y="88"/>
                    </a:lnTo>
                    <a:lnTo>
                      <a:pt x="200" y="47"/>
                    </a:lnTo>
                    <a:lnTo>
                      <a:pt x="183" y="63"/>
                    </a:lnTo>
                    <a:lnTo>
                      <a:pt x="172" y="51"/>
                    </a:lnTo>
                    <a:lnTo>
                      <a:pt x="176" y="33"/>
                    </a:lnTo>
                    <a:lnTo>
                      <a:pt x="140" y="29"/>
                    </a:lnTo>
                    <a:lnTo>
                      <a:pt x="134" y="1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9" name="Freeform 10"/>
              <p:cNvSpPr>
                <a:spLocks/>
              </p:cNvSpPr>
              <p:nvPr/>
            </p:nvSpPr>
            <p:spPr bwMode="auto">
              <a:xfrm>
                <a:off x="1213" y="1352"/>
                <a:ext cx="96" cy="98"/>
              </a:xfrm>
              <a:custGeom>
                <a:avLst/>
                <a:gdLst>
                  <a:gd name="T0" fmla="*/ 96 w 96"/>
                  <a:gd name="T1" fmla="*/ 8 h 98"/>
                  <a:gd name="T2" fmla="*/ 65 w 96"/>
                  <a:gd name="T3" fmla="*/ 0 h 98"/>
                  <a:gd name="T4" fmla="*/ 34 w 96"/>
                  <a:gd name="T5" fmla="*/ 8 h 98"/>
                  <a:gd name="T6" fmla="*/ 22 w 96"/>
                  <a:gd name="T7" fmla="*/ 25 h 98"/>
                  <a:gd name="T8" fmla="*/ 42 w 96"/>
                  <a:gd name="T9" fmla="*/ 25 h 98"/>
                  <a:gd name="T10" fmla="*/ 34 w 96"/>
                  <a:gd name="T11" fmla="*/ 37 h 98"/>
                  <a:gd name="T12" fmla="*/ 0 w 96"/>
                  <a:gd name="T13" fmla="*/ 41 h 98"/>
                  <a:gd name="T14" fmla="*/ 13 w 96"/>
                  <a:gd name="T15" fmla="*/ 64 h 98"/>
                  <a:gd name="T16" fmla="*/ 29 w 96"/>
                  <a:gd name="T17" fmla="*/ 62 h 98"/>
                  <a:gd name="T18" fmla="*/ 34 w 96"/>
                  <a:gd name="T19" fmla="*/ 75 h 98"/>
                  <a:gd name="T20" fmla="*/ 52 w 96"/>
                  <a:gd name="T21" fmla="*/ 98 h 98"/>
                  <a:gd name="T22" fmla="*/ 93 w 96"/>
                  <a:gd name="T23" fmla="*/ 72 h 98"/>
                  <a:gd name="T24" fmla="*/ 80 w 96"/>
                  <a:gd name="T25" fmla="*/ 57 h 98"/>
                  <a:gd name="T26" fmla="*/ 93 w 96"/>
                  <a:gd name="T27" fmla="*/ 50 h 98"/>
                  <a:gd name="T28" fmla="*/ 83 w 96"/>
                  <a:gd name="T29" fmla="*/ 31 h 98"/>
                  <a:gd name="T30" fmla="*/ 96 w 96"/>
                  <a:gd name="T31" fmla="*/ 21 h 98"/>
                  <a:gd name="T32" fmla="*/ 96 w 96"/>
                  <a:gd name="T33" fmla="*/ 8 h 9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96"/>
                  <a:gd name="T52" fmla="*/ 0 h 98"/>
                  <a:gd name="T53" fmla="*/ 96 w 96"/>
                  <a:gd name="T54" fmla="*/ 98 h 9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96" h="98">
                    <a:moveTo>
                      <a:pt x="96" y="8"/>
                    </a:moveTo>
                    <a:lnTo>
                      <a:pt x="65" y="0"/>
                    </a:lnTo>
                    <a:lnTo>
                      <a:pt x="34" y="8"/>
                    </a:lnTo>
                    <a:lnTo>
                      <a:pt x="22" y="25"/>
                    </a:lnTo>
                    <a:lnTo>
                      <a:pt x="42" y="25"/>
                    </a:lnTo>
                    <a:lnTo>
                      <a:pt x="34" y="37"/>
                    </a:lnTo>
                    <a:lnTo>
                      <a:pt x="0" y="41"/>
                    </a:lnTo>
                    <a:lnTo>
                      <a:pt x="13" y="64"/>
                    </a:lnTo>
                    <a:lnTo>
                      <a:pt x="29" y="62"/>
                    </a:lnTo>
                    <a:lnTo>
                      <a:pt x="34" y="75"/>
                    </a:lnTo>
                    <a:lnTo>
                      <a:pt x="52" y="98"/>
                    </a:lnTo>
                    <a:lnTo>
                      <a:pt x="93" y="72"/>
                    </a:lnTo>
                    <a:lnTo>
                      <a:pt x="80" y="57"/>
                    </a:lnTo>
                    <a:lnTo>
                      <a:pt x="93" y="50"/>
                    </a:lnTo>
                    <a:lnTo>
                      <a:pt x="83" y="31"/>
                    </a:lnTo>
                    <a:lnTo>
                      <a:pt x="96" y="21"/>
                    </a:lnTo>
                    <a:lnTo>
                      <a:pt x="96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0" name="Freeform 11"/>
              <p:cNvSpPr>
                <a:spLocks/>
              </p:cNvSpPr>
              <p:nvPr/>
            </p:nvSpPr>
            <p:spPr bwMode="auto">
              <a:xfrm>
                <a:off x="1220" y="1288"/>
                <a:ext cx="110" cy="51"/>
              </a:xfrm>
              <a:custGeom>
                <a:avLst/>
                <a:gdLst>
                  <a:gd name="T0" fmla="*/ 6 w 110"/>
                  <a:gd name="T1" fmla="*/ 0 h 51"/>
                  <a:gd name="T2" fmla="*/ 0 w 110"/>
                  <a:gd name="T3" fmla="*/ 11 h 51"/>
                  <a:gd name="T4" fmla="*/ 22 w 110"/>
                  <a:gd name="T5" fmla="*/ 36 h 51"/>
                  <a:gd name="T6" fmla="*/ 61 w 110"/>
                  <a:gd name="T7" fmla="*/ 35 h 51"/>
                  <a:gd name="T8" fmla="*/ 49 w 110"/>
                  <a:gd name="T9" fmla="*/ 47 h 51"/>
                  <a:gd name="T10" fmla="*/ 97 w 110"/>
                  <a:gd name="T11" fmla="*/ 51 h 51"/>
                  <a:gd name="T12" fmla="*/ 104 w 110"/>
                  <a:gd name="T13" fmla="*/ 27 h 51"/>
                  <a:gd name="T14" fmla="*/ 110 w 110"/>
                  <a:gd name="T15" fmla="*/ 0 h 51"/>
                  <a:gd name="T16" fmla="*/ 61 w 110"/>
                  <a:gd name="T17" fmla="*/ 2 h 51"/>
                  <a:gd name="T18" fmla="*/ 52 w 110"/>
                  <a:gd name="T19" fmla="*/ 18 h 51"/>
                  <a:gd name="T20" fmla="*/ 22 w 110"/>
                  <a:gd name="T21" fmla="*/ 11 h 51"/>
                  <a:gd name="T22" fmla="*/ 6 w 110"/>
                  <a:gd name="T23" fmla="*/ 0 h 5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10"/>
                  <a:gd name="T37" fmla="*/ 0 h 51"/>
                  <a:gd name="T38" fmla="*/ 110 w 110"/>
                  <a:gd name="T39" fmla="*/ 51 h 5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10" h="51">
                    <a:moveTo>
                      <a:pt x="6" y="0"/>
                    </a:moveTo>
                    <a:lnTo>
                      <a:pt x="0" y="11"/>
                    </a:lnTo>
                    <a:lnTo>
                      <a:pt x="22" y="36"/>
                    </a:lnTo>
                    <a:lnTo>
                      <a:pt x="61" y="35"/>
                    </a:lnTo>
                    <a:lnTo>
                      <a:pt x="49" y="47"/>
                    </a:lnTo>
                    <a:lnTo>
                      <a:pt x="97" y="51"/>
                    </a:lnTo>
                    <a:lnTo>
                      <a:pt x="104" y="27"/>
                    </a:lnTo>
                    <a:lnTo>
                      <a:pt x="110" y="0"/>
                    </a:lnTo>
                    <a:lnTo>
                      <a:pt x="61" y="2"/>
                    </a:lnTo>
                    <a:lnTo>
                      <a:pt x="52" y="18"/>
                    </a:lnTo>
                    <a:lnTo>
                      <a:pt x="22" y="1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1" name="Freeform 12"/>
              <p:cNvSpPr>
                <a:spLocks/>
              </p:cNvSpPr>
              <p:nvPr/>
            </p:nvSpPr>
            <p:spPr bwMode="auto">
              <a:xfrm>
                <a:off x="1400" y="1355"/>
                <a:ext cx="390" cy="349"/>
              </a:xfrm>
              <a:custGeom>
                <a:avLst/>
                <a:gdLst>
                  <a:gd name="T0" fmla="*/ 68 w 390"/>
                  <a:gd name="T1" fmla="*/ 0 h 349"/>
                  <a:gd name="T2" fmla="*/ 34 w 390"/>
                  <a:gd name="T3" fmla="*/ 18 h 349"/>
                  <a:gd name="T4" fmla="*/ 0 w 390"/>
                  <a:gd name="T5" fmla="*/ 68 h 349"/>
                  <a:gd name="T6" fmla="*/ 11 w 390"/>
                  <a:gd name="T7" fmla="*/ 105 h 349"/>
                  <a:gd name="T8" fmla="*/ 74 w 390"/>
                  <a:gd name="T9" fmla="*/ 121 h 349"/>
                  <a:gd name="T10" fmla="*/ 149 w 390"/>
                  <a:gd name="T11" fmla="*/ 121 h 349"/>
                  <a:gd name="T12" fmla="*/ 167 w 390"/>
                  <a:gd name="T13" fmla="*/ 150 h 349"/>
                  <a:gd name="T14" fmla="*/ 204 w 390"/>
                  <a:gd name="T15" fmla="*/ 152 h 349"/>
                  <a:gd name="T16" fmla="*/ 230 w 390"/>
                  <a:gd name="T17" fmla="*/ 184 h 349"/>
                  <a:gd name="T18" fmla="*/ 212 w 390"/>
                  <a:gd name="T19" fmla="*/ 217 h 349"/>
                  <a:gd name="T20" fmla="*/ 182 w 390"/>
                  <a:gd name="T21" fmla="*/ 249 h 349"/>
                  <a:gd name="T22" fmla="*/ 146 w 390"/>
                  <a:gd name="T23" fmla="*/ 247 h 349"/>
                  <a:gd name="T24" fmla="*/ 119 w 390"/>
                  <a:gd name="T25" fmla="*/ 261 h 349"/>
                  <a:gd name="T26" fmla="*/ 204 w 390"/>
                  <a:gd name="T27" fmla="*/ 279 h 349"/>
                  <a:gd name="T28" fmla="*/ 245 w 390"/>
                  <a:gd name="T29" fmla="*/ 331 h 349"/>
                  <a:gd name="T30" fmla="*/ 299 w 390"/>
                  <a:gd name="T31" fmla="*/ 349 h 349"/>
                  <a:gd name="T32" fmla="*/ 299 w 390"/>
                  <a:gd name="T33" fmla="*/ 335 h 349"/>
                  <a:gd name="T34" fmla="*/ 273 w 390"/>
                  <a:gd name="T35" fmla="*/ 301 h 349"/>
                  <a:gd name="T36" fmla="*/ 318 w 390"/>
                  <a:gd name="T37" fmla="*/ 329 h 349"/>
                  <a:gd name="T38" fmla="*/ 335 w 390"/>
                  <a:gd name="T39" fmla="*/ 316 h 349"/>
                  <a:gd name="T40" fmla="*/ 302 w 390"/>
                  <a:gd name="T41" fmla="*/ 264 h 349"/>
                  <a:gd name="T42" fmla="*/ 297 w 390"/>
                  <a:gd name="T43" fmla="*/ 233 h 349"/>
                  <a:gd name="T44" fmla="*/ 321 w 390"/>
                  <a:gd name="T45" fmla="*/ 233 h 349"/>
                  <a:gd name="T46" fmla="*/ 335 w 390"/>
                  <a:gd name="T47" fmla="*/ 264 h 349"/>
                  <a:gd name="T48" fmla="*/ 369 w 390"/>
                  <a:gd name="T49" fmla="*/ 271 h 349"/>
                  <a:gd name="T50" fmla="*/ 390 w 390"/>
                  <a:gd name="T51" fmla="*/ 240 h 349"/>
                  <a:gd name="T52" fmla="*/ 390 w 390"/>
                  <a:gd name="T53" fmla="*/ 204 h 349"/>
                  <a:gd name="T54" fmla="*/ 348 w 390"/>
                  <a:gd name="T55" fmla="*/ 180 h 349"/>
                  <a:gd name="T56" fmla="*/ 329 w 390"/>
                  <a:gd name="T57" fmla="*/ 180 h 349"/>
                  <a:gd name="T58" fmla="*/ 318 w 390"/>
                  <a:gd name="T59" fmla="*/ 164 h 349"/>
                  <a:gd name="T60" fmla="*/ 290 w 390"/>
                  <a:gd name="T61" fmla="*/ 152 h 349"/>
                  <a:gd name="T62" fmla="*/ 331 w 390"/>
                  <a:gd name="T63" fmla="*/ 147 h 349"/>
                  <a:gd name="T64" fmla="*/ 325 w 390"/>
                  <a:gd name="T65" fmla="*/ 132 h 349"/>
                  <a:gd name="T66" fmla="*/ 297 w 390"/>
                  <a:gd name="T67" fmla="*/ 106 h 349"/>
                  <a:gd name="T68" fmla="*/ 297 w 390"/>
                  <a:gd name="T69" fmla="*/ 83 h 349"/>
                  <a:gd name="T70" fmla="*/ 245 w 390"/>
                  <a:gd name="T71" fmla="*/ 78 h 349"/>
                  <a:gd name="T72" fmla="*/ 240 w 390"/>
                  <a:gd name="T73" fmla="*/ 63 h 349"/>
                  <a:gd name="T74" fmla="*/ 210 w 390"/>
                  <a:gd name="T75" fmla="*/ 48 h 349"/>
                  <a:gd name="T76" fmla="*/ 189 w 390"/>
                  <a:gd name="T77" fmla="*/ 13 h 349"/>
                  <a:gd name="T78" fmla="*/ 130 w 390"/>
                  <a:gd name="T79" fmla="*/ 11 h 349"/>
                  <a:gd name="T80" fmla="*/ 88 w 390"/>
                  <a:gd name="T81" fmla="*/ 20 h 349"/>
                  <a:gd name="T82" fmla="*/ 63 w 390"/>
                  <a:gd name="T83" fmla="*/ 69 h 349"/>
                  <a:gd name="T84" fmla="*/ 74 w 390"/>
                  <a:gd name="T85" fmla="*/ 13 h 349"/>
                  <a:gd name="T86" fmla="*/ 68 w 390"/>
                  <a:gd name="T87" fmla="*/ 0 h 349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90"/>
                  <a:gd name="T133" fmla="*/ 0 h 349"/>
                  <a:gd name="T134" fmla="*/ 390 w 390"/>
                  <a:gd name="T135" fmla="*/ 349 h 349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90" h="349">
                    <a:moveTo>
                      <a:pt x="68" y="0"/>
                    </a:moveTo>
                    <a:lnTo>
                      <a:pt x="34" y="18"/>
                    </a:lnTo>
                    <a:lnTo>
                      <a:pt x="0" y="68"/>
                    </a:lnTo>
                    <a:lnTo>
                      <a:pt x="11" y="105"/>
                    </a:lnTo>
                    <a:lnTo>
                      <a:pt x="74" y="121"/>
                    </a:lnTo>
                    <a:lnTo>
                      <a:pt x="149" y="121"/>
                    </a:lnTo>
                    <a:lnTo>
                      <a:pt x="167" y="150"/>
                    </a:lnTo>
                    <a:lnTo>
                      <a:pt x="204" y="152"/>
                    </a:lnTo>
                    <a:lnTo>
                      <a:pt x="230" y="184"/>
                    </a:lnTo>
                    <a:lnTo>
                      <a:pt x="212" y="217"/>
                    </a:lnTo>
                    <a:lnTo>
                      <a:pt x="182" y="249"/>
                    </a:lnTo>
                    <a:lnTo>
                      <a:pt x="146" y="247"/>
                    </a:lnTo>
                    <a:lnTo>
                      <a:pt x="119" y="261"/>
                    </a:lnTo>
                    <a:lnTo>
                      <a:pt x="204" y="279"/>
                    </a:lnTo>
                    <a:lnTo>
                      <a:pt x="245" y="331"/>
                    </a:lnTo>
                    <a:lnTo>
                      <a:pt x="299" y="349"/>
                    </a:lnTo>
                    <a:lnTo>
                      <a:pt x="299" y="335"/>
                    </a:lnTo>
                    <a:lnTo>
                      <a:pt x="273" y="301"/>
                    </a:lnTo>
                    <a:lnTo>
                      <a:pt x="318" y="329"/>
                    </a:lnTo>
                    <a:lnTo>
                      <a:pt x="335" y="316"/>
                    </a:lnTo>
                    <a:lnTo>
                      <a:pt x="302" y="264"/>
                    </a:lnTo>
                    <a:lnTo>
                      <a:pt x="297" y="233"/>
                    </a:lnTo>
                    <a:lnTo>
                      <a:pt x="321" y="233"/>
                    </a:lnTo>
                    <a:lnTo>
                      <a:pt x="335" y="264"/>
                    </a:lnTo>
                    <a:lnTo>
                      <a:pt x="369" y="271"/>
                    </a:lnTo>
                    <a:lnTo>
                      <a:pt x="390" y="240"/>
                    </a:lnTo>
                    <a:lnTo>
                      <a:pt x="390" y="204"/>
                    </a:lnTo>
                    <a:lnTo>
                      <a:pt x="348" y="180"/>
                    </a:lnTo>
                    <a:lnTo>
                      <a:pt x="329" y="180"/>
                    </a:lnTo>
                    <a:lnTo>
                      <a:pt x="318" y="164"/>
                    </a:lnTo>
                    <a:lnTo>
                      <a:pt x="290" y="152"/>
                    </a:lnTo>
                    <a:lnTo>
                      <a:pt x="331" y="147"/>
                    </a:lnTo>
                    <a:lnTo>
                      <a:pt x="325" y="132"/>
                    </a:lnTo>
                    <a:lnTo>
                      <a:pt x="297" y="106"/>
                    </a:lnTo>
                    <a:lnTo>
                      <a:pt x="297" y="83"/>
                    </a:lnTo>
                    <a:lnTo>
                      <a:pt x="245" y="78"/>
                    </a:lnTo>
                    <a:lnTo>
                      <a:pt x="240" y="63"/>
                    </a:lnTo>
                    <a:lnTo>
                      <a:pt x="210" y="48"/>
                    </a:lnTo>
                    <a:lnTo>
                      <a:pt x="189" y="13"/>
                    </a:lnTo>
                    <a:lnTo>
                      <a:pt x="130" y="11"/>
                    </a:lnTo>
                    <a:lnTo>
                      <a:pt x="88" y="20"/>
                    </a:lnTo>
                    <a:lnTo>
                      <a:pt x="63" y="69"/>
                    </a:lnTo>
                    <a:lnTo>
                      <a:pt x="74" y="13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2" name="Freeform 13"/>
              <p:cNvSpPr>
                <a:spLocks/>
              </p:cNvSpPr>
              <p:nvPr/>
            </p:nvSpPr>
            <p:spPr bwMode="auto">
              <a:xfrm>
                <a:off x="1376" y="1573"/>
                <a:ext cx="108" cy="120"/>
              </a:xfrm>
              <a:custGeom>
                <a:avLst/>
                <a:gdLst>
                  <a:gd name="T0" fmla="*/ 43 w 108"/>
                  <a:gd name="T1" fmla="*/ 0 h 120"/>
                  <a:gd name="T2" fmla="*/ 37 w 108"/>
                  <a:gd name="T3" fmla="*/ 31 h 120"/>
                  <a:gd name="T4" fmla="*/ 4 w 108"/>
                  <a:gd name="T5" fmla="*/ 64 h 120"/>
                  <a:gd name="T6" fmla="*/ 0 w 108"/>
                  <a:gd name="T7" fmla="*/ 87 h 120"/>
                  <a:gd name="T8" fmla="*/ 37 w 108"/>
                  <a:gd name="T9" fmla="*/ 76 h 120"/>
                  <a:gd name="T10" fmla="*/ 50 w 108"/>
                  <a:gd name="T11" fmla="*/ 85 h 120"/>
                  <a:gd name="T12" fmla="*/ 25 w 108"/>
                  <a:gd name="T13" fmla="*/ 96 h 120"/>
                  <a:gd name="T14" fmla="*/ 43 w 108"/>
                  <a:gd name="T15" fmla="*/ 120 h 120"/>
                  <a:gd name="T16" fmla="*/ 65 w 108"/>
                  <a:gd name="T17" fmla="*/ 104 h 120"/>
                  <a:gd name="T18" fmla="*/ 77 w 108"/>
                  <a:gd name="T19" fmla="*/ 82 h 120"/>
                  <a:gd name="T20" fmla="*/ 108 w 108"/>
                  <a:gd name="T21" fmla="*/ 74 h 120"/>
                  <a:gd name="T22" fmla="*/ 92 w 108"/>
                  <a:gd name="T23" fmla="*/ 51 h 120"/>
                  <a:gd name="T24" fmla="*/ 53 w 108"/>
                  <a:gd name="T25" fmla="*/ 19 h 120"/>
                  <a:gd name="T26" fmla="*/ 43 w 108"/>
                  <a:gd name="T27" fmla="*/ 0 h 12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8"/>
                  <a:gd name="T43" fmla="*/ 0 h 120"/>
                  <a:gd name="T44" fmla="*/ 108 w 108"/>
                  <a:gd name="T45" fmla="*/ 120 h 12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8" h="120">
                    <a:moveTo>
                      <a:pt x="43" y="0"/>
                    </a:moveTo>
                    <a:lnTo>
                      <a:pt x="37" y="31"/>
                    </a:lnTo>
                    <a:lnTo>
                      <a:pt x="4" y="64"/>
                    </a:lnTo>
                    <a:lnTo>
                      <a:pt x="0" y="87"/>
                    </a:lnTo>
                    <a:lnTo>
                      <a:pt x="37" y="76"/>
                    </a:lnTo>
                    <a:lnTo>
                      <a:pt x="50" y="85"/>
                    </a:lnTo>
                    <a:lnTo>
                      <a:pt x="25" y="96"/>
                    </a:lnTo>
                    <a:lnTo>
                      <a:pt x="43" y="120"/>
                    </a:lnTo>
                    <a:lnTo>
                      <a:pt x="65" y="104"/>
                    </a:lnTo>
                    <a:lnTo>
                      <a:pt x="77" y="82"/>
                    </a:lnTo>
                    <a:lnTo>
                      <a:pt x="108" y="74"/>
                    </a:lnTo>
                    <a:lnTo>
                      <a:pt x="92" y="51"/>
                    </a:lnTo>
                    <a:lnTo>
                      <a:pt x="53" y="19"/>
                    </a:lnTo>
                    <a:lnTo>
                      <a:pt x="4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3" name="Freeform 14"/>
              <p:cNvSpPr>
                <a:spLocks/>
              </p:cNvSpPr>
              <p:nvPr/>
            </p:nvSpPr>
            <p:spPr bwMode="auto">
              <a:xfrm>
                <a:off x="1459" y="1674"/>
                <a:ext cx="24" cy="24"/>
              </a:xfrm>
              <a:custGeom>
                <a:avLst/>
                <a:gdLst>
                  <a:gd name="T0" fmla="*/ 24 w 24"/>
                  <a:gd name="T1" fmla="*/ 0 h 24"/>
                  <a:gd name="T2" fmla="*/ 6 w 24"/>
                  <a:gd name="T3" fmla="*/ 8 h 24"/>
                  <a:gd name="T4" fmla="*/ 0 w 24"/>
                  <a:gd name="T5" fmla="*/ 24 h 24"/>
                  <a:gd name="T6" fmla="*/ 15 w 24"/>
                  <a:gd name="T7" fmla="*/ 24 h 24"/>
                  <a:gd name="T8" fmla="*/ 24 w 24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24"/>
                  <a:gd name="T17" fmla="*/ 24 w 24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24">
                    <a:moveTo>
                      <a:pt x="24" y="0"/>
                    </a:moveTo>
                    <a:lnTo>
                      <a:pt x="6" y="8"/>
                    </a:lnTo>
                    <a:lnTo>
                      <a:pt x="0" y="24"/>
                    </a:lnTo>
                    <a:lnTo>
                      <a:pt x="15" y="24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4" name="Freeform 15"/>
              <p:cNvSpPr>
                <a:spLocks/>
              </p:cNvSpPr>
              <p:nvPr/>
            </p:nvSpPr>
            <p:spPr bwMode="auto">
              <a:xfrm>
                <a:off x="1360" y="1072"/>
                <a:ext cx="511" cy="216"/>
              </a:xfrm>
              <a:custGeom>
                <a:avLst/>
                <a:gdLst>
                  <a:gd name="T0" fmla="*/ 511 w 511"/>
                  <a:gd name="T1" fmla="*/ 34 h 216"/>
                  <a:gd name="T2" fmla="*/ 452 w 511"/>
                  <a:gd name="T3" fmla="*/ 21 h 216"/>
                  <a:gd name="T4" fmla="*/ 395 w 511"/>
                  <a:gd name="T5" fmla="*/ 17 h 216"/>
                  <a:gd name="T6" fmla="*/ 357 w 511"/>
                  <a:gd name="T7" fmla="*/ 0 h 216"/>
                  <a:gd name="T8" fmla="*/ 249 w 511"/>
                  <a:gd name="T9" fmla="*/ 7 h 216"/>
                  <a:gd name="T10" fmla="*/ 212 w 511"/>
                  <a:gd name="T11" fmla="*/ 21 h 216"/>
                  <a:gd name="T12" fmla="*/ 147 w 511"/>
                  <a:gd name="T13" fmla="*/ 21 h 216"/>
                  <a:gd name="T14" fmla="*/ 134 w 511"/>
                  <a:gd name="T15" fmla="*/ 37 h 216"/>
                  <a:gd name="T16" fmla="*/ 78 w 511"/>
                  <a:gd name="T17" fmla="*/ 39 h 216"/>
                  <a:gd name="T18" fmla="*/ 140 w 511"/>
                  <a:gd name="T19" fmla="*/ 72 h 216"/>
                  <a:gd name="T20" fmla="*/ 124 w 511"/>
                  <a:gd name="T21" fmla="*/ 87 h 216"/>
                  <a:gd name="T22" fmla="*/ 89 w 511"/>
                  <a:gd name="T23" fmla="*/ 70 h 216"/>
                  <a:gd name="T24" fmla="*/ 69 w 511"/>
                  <a:gd name="T25" fmla="*/ 62 h 216"/>
                  <a:gd name="T26" fmla="*/ 62 w 511"/>
                  <a:gd name="T27" fmla="*/ 49 h 216"/>
                  <a:gd name="T28" fmla="*/ 31 w 511"/>
                  <a:gd name="T29" fmla="*/ 52 h 216"/>
                  <a:gd name="T30" fmla="*/ 3 w 511"/>
                  <a:gd name="T31" fmla="*/ 65 h 216"/>
                  <a:gd name="T32" fmla="*/ 0 w 511"/>
                  <a:gd name="T33" fmla="*/ 111 h 216"/>
                  <a:gd name="T34" fmla="*/ 24 w 511"/>
                  <a:gd name="T35" fmla="*/ 120 h 216"/>
                  <a:gd name="T36" fmla="*/ 59 w 511"/>
                  <a:gd name="T37" fmla="*/ 120 h 216"/>
                  <a:gd name="T38" fmla="*/ 35 w 511"/>
                  <a:gd name="T39" fmla="*/ 141 h 216"/>
                  <a:gd name="T40" fmla="*/ 68 w 511"/>
                  <a:gd name="T41" fmla="*/ 170 h 216"/>
                  <a:gd name="T42" fmla="*/ 77 w 511"/>
                  <a:gd name="T43" fmla="*/ 153 h 216"/>
                  <a:gd name="T44" fmla="*/ 134 w 511"/>
                  <a:gd name="T45" fmla="*/ 120 h 216"/>
                  <a:gd name="T46" fmla="*/ 151 w 511"/>
                  <a:gd name="T47" fmla="*/ 124 h 216"/>
                  <a:gd name="T48" fmla="*/ 101 w 511"/>
                  <a:gd name="T49" fmla="*/ 152 h 216"/>
                  <a:gd name="T50" fmla="*/ 131 w 511"/>
                  <a:gd name="T51" fmla="*/ 165 h 216"/>
                  <a:gd name="T52" fmla="*/ 103 w 511"/>
                  <a:gd name="T53" fmla="*/ 174 h 216"/>
                  <a:gd name="T54" fmla="*/ 78 w 511"/>
                  <a:gd name="T55" fmla="*/ 200 h 216"/>
                  <a:gd name="T56" fmla="*/ 128 w 511"/>
                  <a:gd name="T57" fmla="*/ 211 h 216"/>
                  <a:gd name="T58" fmla="*/ 244 w 511"/>
                  <a:gd name="T59" fmla="*/ 216 h 216"/>
                  <a:gd name="T60" fmla="*/ 217 w 511"/>
                  <a:gd name="T61" fmla="*/ 195 h 216"/>
                  <a:gd name="T62" fmla="*/ 250 w 511"/>
                  <a:gd name="T63" fmla="*/ 176 h 216"/>
                  <a:gd name="T64" fmla="*/ 266 w 511"/>
                  <a:gd name="T65" fmla="*/ 143 h 216"/>
                  <a:gd name="T66" fmla="*/ 302 w 511"/>
                  <a:gd name="T67" fmla="*/ 139 h 216"/>
                  <a:gd name="T68" fmla="*/ 298 w 511"/>
                  <a:gd name="T69" fmla="*/ 120 h 216"/>
                  <a:gd name="T70" fmla="*/ 346 w 511"/>
                  <a:gd name="T71" fmla="*/ 118 h 216"/>
                  <a:gd name="T72" fmla="*/ 375 w 511"/>
                  <a:gd name="T73" fmla="*/ 84 h 216"/>
                  <a:gd name="T74" fmla="*/ 434 w 511"/>
                  <a:gd name="T75" fmla="*/ 74 h 216"/>
                  <a:gd name="T76" fmla="*/ 478 w 511"/>
                  <a:gd name="T77" fmla="*/ 45 h 216"/>
                  <a:gd name="T78" fmla="*/ 511 w 511"/>
                  <a:gd name="T79" fmla="*/ 34 h 21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11"/>
                  <a:gd name="T121" fmla="*/ 0 h 216"/>
                  <a:gd name="T122" fmla="*/ 511 w 511"/>
                  <a:gd name="T123" fmla="*/ 216 h 21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11" h="216">
                    <a:moveTo>
                      <a:pt x="511" y="34"/>
                    </a:moveTo>
                    <a:lnTo>
                      <a:pt x="452" y="21"/>
                    </a:lnTo>
                    <a:lnTo>
                      <a:pt x="395" y="17"/>
                    </a:lnTo>
                    <a:lnTo>
                      <a:pt x="357" y="0"/>
                    </a:lnTo>
                    <a:lnTo>
                      <a:pt x="249" y="7"/>
                    </a:lnTo>
                    <a:lnTo>
                      <a:pt x="212" y="21"/>
                    </a:lnTo>
                    <a:lnTo>
                      <a:pt x="147" y="21"/>
                    </a:lnTo>
                    <a:lnTo>
                      <a:pt x="134" y="37"/>
                    </a:lnTo>
                    <a:lnTo>
                      <a:pt x="78" y="39"/>
                    </a:lnTo>
                    <a:lnTo>
                      <a:pt x="140" y="72"/>
                    </a:lnTo>
                    <a:lnTo>
                      <a:pt x="124" y="87"/>
                    </a:lnTo>
                    <a:lnTo>
                      <a:pt x="89" y="70"/>
                    </a:lnTo>
                    <a:lnTo>
                      <a:pt x="69" y="62"/>
                    </a:lnTo>
                    <a:lnTo>
                      <a:pt x="62" y="49"/>
                    </a:lnTo>
                    <a:lnTo>
                      <a:pt x="31" y="52"/>
                    </a:lnTo>
                    <a:lnTo>
                      <a:pt x="3" y="65"/>
                    </a:lnTo>
                    <a:lnTo>
                      <a:pt x="0" y="111"/>
                    </a:lnTo>
                    <a:lnTo>
                      <a:pt x="24" y="120"/>
                    </a:lnTo>
                    <a:lnTo>
                      <a:pt x="59" y="120"/>
                    </a:lnTo>
                    <a:lnTo>
                      <a:pt x="35" y="141"/>
                    </a:lnTo>
                    <a:lnTo>
                      <a:pt x="68" y="170"/>
                    </a:lnTo>
                    <a:lnTo>
                      <a:pt x="77" y="153"/>
                    </a:lnTo>
                    <a:lnTo>
                      <a:pt x="134" y="120"/>
                    </a:lnTo>
                    <a:lnTo>
                      <a:pt x="151" y="124"/>
                    </a:lnTo>
                    <a:lnTo>
                      <a:pt x="101" y="152"/>
                    </a:lnTo>
                    <a:lnTo>
                      <a:pt x="131" y="165"/>
                    </a:lnTo>
                    <a:lnTo>
                      <a:pt x="103" y="174"/>
                    </a:lnTo>
                    <a:lnTo>
                      <a:pt x="78" y="200"/>
                    </a:lnTo>
                    <a:lnTo>
                      <a:pt x="128" y="211"/>
                    </a:lnTo>
                    <a:lnTo>
                      <a:pt x="244" y="216"/>
                    </a:lnTo>
                    <a:lnTo>
                      <a:pt x="217" y="195"/>
                    </a:lnTo>
                    <a:lnTo>
                      <a:pt x="250" y="176"/>
                    </a:lnTo>
                    <a:lnTo>
                      <a:pt x="266" y="143"/>
                    </a:lnTo>
                    <a:lnTo>
                      <a:pt x="302" y="139"/>
                    </a:lnTo>
                    <a:lnTo>
                      <a:pt x="298" y="120"/>
                    </a:lnTo>
                    <a:lnTo>
                      <a:pt x="346" y="118"/>
                    </a:lnTo>
                    <a:lnTo>
                      <a:pt x="375" y="84"/>
                    </a:lnTo>
                    <a:lnTo>
                      <a:pt x="434" y="74"/>
                    </a:lnTo>
                    <a:lnTo>
                      <a:pt x="478" y="45"/>
                    </a:lnTo>
                    <a:lnTo>
                      <a:pt x="511" y="3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5" name="Freeform 16"/>
              <p:cNvSpPr>
                <a:spLocks/>
              </p:cNvSpPr>
              <p:nvPr/>
            </p:nvSpPr>
            <p:spPr bwMode="auto">
              <a:xfrm>
                <a:off x="1341" y="1277"/>
                <a:ext cx="247" cy="76"/>
              </a:xfrm>
              <a:custGeom>
                <a:avLst/>
                <a:gdLst>
                  <a:gd name="T0" fmla="*/ 0 w 247"/>
                  <a:gd name="T1" fmla="*/ 0 h 76"/>
                  <a:gd name="T2" fmla="*/ 43 w 247"/>
                  <a:gd name="T3" fmla="*/ 14 h 76"/>
                  <a:gd name="T4" fmla="*/ 88 w 247"/>
                  <a:gd name="T5" fmla="*/ 11 h 76"/>
                  <a:gd name="T6" fmla="*/ 142 w 247"/>
                  <a:gd name="T7" fmla="*/ 42 h 76"/>
                  <a:gd name="T8" fmla="*/ 247 w 247"/>
                  <a:gd name="T9" fmla="*/ 42 h 76"/>
                  <a:gd name="T10" fmla="*/ 233 w 247"/>
                  <a:gd name="T11" fmla="*/ 76 h 76"/>
                  <a:gd name="T12" fmla="*/ 140 w 247"/>
                  <a:gd name="T13" fmla="*/ 72 h 76"/>
                  <a:gd name="T14" fmla="*/ 85 w 247"/>
                  <a:gd name="T15" fmla="*/ 62 h 76"/>
                  <a:gd name="T16" fmla="*/ 52 w 247"/>
                  <a:gd name="T17" fmla="*/ 56 h 76"/>
                  <a:gd name="T18" fmla="*/ 35 w 247"/>
                  <a:gd name="T19" fmla="*/ 26 h 76"/>
                  <a:gd name="T20" fmla="*/ 0 w 247"/>
                  <a:gd name="T21" fmla="*/ 22 h 76"/>
                  <a:gd name="T22" fmla="*/ 0 w 247"/>
                  <a:gd name="T23" fmla="*/ 0 h 7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47"/>
                  <a:gd name="T37" fmla="*/ 0 h 76"/>
                  <a:gd name="T38" fmla="*/ 247 w 247"/>
                  <a:gd name="T39" fmla="*/ 76 h 7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47" h="76">
                    <a:moveTo>
                      <a:pt x="0" y="0"/>
                    </a:moveTo>
                    <a:lnTo>
                      <a:pt x="43" y="14"/>
                    </a:lnTo>
                    <a:lnTo>
                      <a:pt x="88" y="11"/>
                    </a:lnTo>
                    <a:lnTo>
                      <a:pt x="142" y="42"/>
                    </a:lnTo>
                    <a:lnTo>
                      <a:pt x="247" y="42"/>
                    </a:lnTo>
                    <a:lnTo>
                      <a:pt x="233" y="76"/>
                    </a:lnTo>
                    <a:lnTo>
                      <a:pt x="140" y="72"/>
                    </a:lnTo>
                    <a:lnTo>
                      <a:pt x="85" y="62"/>
                    </a:lnTo>
                    <a:lnTo>
                      <a:pt x="52" y="56"/>
                    </a:lnTo>
                    <a:lnTo>
                      <a:pt x="35" y="26"/>
                    </a:lnTo>
                    <a:lnTo>
                      <a:pt x="0" y="2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6" name="Freeform 17"/>
              <p:cNvSpPr>
                <a:spLocks/>
              </p:cNvSpPr>
              <p:nvPr/>
            </p:nvSpPr>
            <p:spPr bwMode="auto">
              <a:xfrm>
                <a:off x="1669" y="1056"/>
                <a:ext cx="889" cy="721"/>
              </a:xfrm>
              <a:custGeom>
                <a:avLst/>
                <a:gdLst>
                  <a:gd name="T0" fmla="*/ 726 w 889"/>
                  <a:gd name="T1" fmla="*/ 37 h 721"/>
                  <a:gd name="T2" fmla="*/ 644 w 889"/>
                  <a:gd name="T3" fmla="*/ 23 h 721"/>
                  <a:gd name="T4" fmla="*/ 651 w 889"/>
                  <a:gd name="T5" fmla="*/ 8 h 721"/>
                  <a:gd name="T6" fmla="*/ 520 w 889"/>
                  <a:gd name="T7" fmla="*/ 14 h 721"/>
                  <a:gd name="T8" fmla="*/ 392 w 889"/>
                  <a:gd name="T9" fmla="*/ 37 h 721"/>
                  <a:gd name="T10" fmla="*/ 326 w 889"/>
                  <a:gd name="T11" fmla="*/ 64 h 721"/>
                  <a:gd name="T12" fmla="*/ 215 w 889"/>
                  <a:gd name="T13" fmla="*/ 64 h 721"/>
                  <a:gd name="T14" fmla="*/ 139 w 889"/>
                  <a:gd name="T15" fmla="*/ 103 h 721"/>
                  <a:gd name="T16" fmla="*/ 119 w 889"/>
                  <a:gd name="T17" fmla="*/ 136 h 721"/>
                  <a:gd name="T18" fmla="*/ 39 w 889"/>
                  <a:gd name="T19" fmla="*/ 159 h 721"/>
                  <a:gd name="T20" fmla="*/ 37 w 889"/>
                  <a:gd name="T21" fmla="*/ 207 h 721"/>
                  <a:gd name="T22" fmla="*/ 27 w 889"/>
                  <a:gd name="T23" fmla="*/ 239 h 721"/>
                  <a:gd name="T24" fmla="*/ 69 w 889"/>
                  <a:gd name="T25" fmla="*/ 259 h 721"/>
                  <a:gd name="T26" fmla="*/ 230 w 889"/>
                  <a:gd name="T27" fmla="*/ 285 h 721"/>
                  <a:gd name="T28" fmla="*/ 245 w 889"/>
                  <a:gd name="T29" fmla="*/ 373 h 721"/>
                  <a:gd name="T30" fmla="*/ 261 w 889"/>
                  <a:gd name="T31" fmla="*/ 405 h 721"/>
                  <a:gd name="T32" fmla="*/ 230 w 889"/>
                  <a:gd name="T33" fmla="*/ 443 h 721"/>
                  <a:gd name="T34" fmla="*/ 261 w 889"/>
                  <a:gd name="T35" fmla="*/ 465 h 721"/>
                  <a:gd name="T36" fmla="*/ 219 w 889"/>
                  <a:gd name="T37" fmla="*/ 499 h 721"/>
                  <a:gd name="T38" fmla="*/ 279 w 889"/>
                  <a:gd name="T39" fmla="*/ 626 h 721"/>
                  <a:gd name="T40" fmla="*/ 314 w 889"/>
                  <a:gd name="T41" fmla="*/ 699 h 721"/>
                  <a:gd name="T42" fmla="*/ 378 w 889"/>
                  <a:gd name="T43" fmla="*/ 696 h 721"/>
                  <a:gd name="T44" fmla="*/ 430 w 889"/>
                  <a:gd name="T45" fmla="*/ 564 h 721"/>
                  <a:gd name="T46" fmla="*/ 474 w 889"/>
                  <a:gd name="T47" fmla="*/ 548 h 721"/>
                  <a:gd name="T48" fmla="*/ 536 w 889"/>
                  <a:gd name="T49" fmla="*/ 523 h 721"/>
                  <a:gd name="T50" fmla="*/ 637 w 889"/>
                  <a:gd name="T51" fmla="*/ 479 h 721"/>
                  <a:gd name="T52" fmla="*/ 733 w 889"/>
                  <a:gd name="T53" fmla="*/ 445 h 721"/>
                  <a:gd name="T54" fmla="*/ 675 w 889"/>
                  <a:gd name="T55" fmla="*/ 427 h 721"/>
                  <a:gd name="T56" fmla="*/ 693 w 889"/>
                  <a:gd name="T57" fmla="*/ 416 h 721"/>
                  <a:gd name="T58" fmla="*/ 697 w 889"/>
                  <a:gd name="T59" fmla="*/ 382 h 721"/>
                  <a:gd name="T60" fmla="*/ 728 w 889"/>
                  <a:gd name="T61" fmla="*/ 377 h 721"/>
                  <a:gd name="T62" fmla="*/ 726 w 889"/>
                  <a:gd name="T63" fmla="*/ 324 h 721"/>
                  <a:gd name="T64" fmla="*/ 744 w 889"/>
                  <a:gd name="T65" fmla="*/ 274 h 721"/>
                  <a:gd name="T66" fmla="*/ 745 w 889"/>
                  <a:gd name="T67" fmla="*/ 239 h 721"/>
                  <a:gd name="T68" fmla="*/ 784 w 889"/>
                  <a:gd name="T69" fmla="*/ 247 h 721"/>
                  <a:gd name="T70" fmla="*/ 763 w 889"/>
                  <a:gd name="T71" fmla="*/ 196 h 721"/>
                  <a:gd name="T72" fmla="*/ 815 w 889"/>
                  <a:gd name="T73" fmla="*/ 130 h 721"/>
                  <a:gd name="T74" fmla="*/ 889 w 889"/>
                  <a:gd name="T75" fmla="*/ 86 h 721"/>
                  <a:gd name="T76" fmla="*/ 834 w 889"/>
                  <a:gd name="T77" fmla="*/ 70 h 721"/>
                  <a:gd name="T78" fmla="*/ 751 w 889"/>
                  <a:gd name="T79" fmla="*/ 86 h 721"/>
                  <a:gd name="T80" fmla="*/ 728 w 889"/>
                  <a:gd name="T81" fmla="*/ 72 h 721"/>
                  <a:gd name="T82" fmla="*/ 724 w 889"/>
                  <a:gd name="T83" fmla="*/ 57 h 721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889"/>
                  <a:gd name="T127" fmla="*/ 0 h 721"/>
                  <a:gd name="T128" fmla="*/ 889 w 889"/>
                  <a:gd name="T129" fmla="*/ 721 h 721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889" h="721">
                    <a:moveTo>
                      <a:pt x="751" y="53"/>
                    </a:moveTo>
                    <a:lnTo>
                      <a:pt x="726" y="37"/>
                    </a:lnTo>
                    <a:lnTo>
                      <a:pt x="672" y="32"/>
                    </a:lnTo>
                    <a:lnTo>
                      <a:pt x="644" y="23"/>
                    </a:lnTo>
                    <a:lnTo>
                      <a:pt x="599" y="32"/>
                    </a:lnTo>
                    <a:lnTo>
                      <a:pt x="651" y="8"/>
                    </a:lnTo>
                    <a:lnTo>
                      <a:pt x="575" y="0"/>
                    </a:lnTo>
                    <a:lnTo>
                      <a:pt x="520" y="14"/>
                    </a:lnTo>
                    <a:lnTo>
                      <a:pt x="434" y="20"/>
                    </a:lnTo>
                    <a:lnTo>
                      <a:pt x="392" y="37"/>
                    </a:lnTo>
                    <a:lnTo>
                      <a:pt x="344" y="40"/>
                    </a:lnTo>
                    <a:lnTo>
                      <a:pt x="326" y="64"/>
                    </a:lnTo>
                    <a:lnTo>
                      <a:pt x="286" y="50"/>
                    </a:lnTo>
                    <a:lnTo>
                      <a:pt x="215" y="64"/>
                    </a:lnTo>
                    <a:lnTo>
                      <a:pt x="170" y="72"/>
                    </a:lnTo>
                    <a:lnTo>
                      <a:pt x="139" y="103"/>
                    </a:lnTo>
                    <a:lnTo>
                      <a:pt x="97" y="120"/>
                    </a:lnTo>
                    <a:lnTo>
                      <a:pt x="119" y="136"/>
                    </a:lnTo>
                    <a:lnTo>
                      <a:pt x="88" y="152"/>
                    </a:lnTo>
                    <a:lnTo>
                      <a:pt x="39" y="159"/>
                    </a:lnTo>
                    <a:lnTo>
                      <a:pt x="0" y="192"/>
                    </a:lnTo>
                    <a:lnTo>
                      <a:pt x="37" y="207"/>
                    </a:lnTo>
                    <a:lnTo>
                      <a:pt x="11" y="223"/>
                    </a:lnTo>
                    <a:lnTo>
                      <a:pt x="27" y="239"/>
                    </a:lnTo>
                    <a:lnTo>
                      <a:pt x="79" y="239"/>
                    </a:lnTo>
                    <a:lnTo>
                      <a:pt x="69" y="259"/>
                    </a:lnTo>
                    <a:lnTo>
                      <a:pt x="200" y="263"/>
                    </a:lnTo>
                    <a:lnTo>
                      <a:pt x="230" y="285"/>
                    </a:lnTo>
                    <a:lnTo>
                      <a:pt x="220" y="351"/>
                    </a:lnTo>
                    <a:lnTo>
                      <a:pt x="245" y="373"/>
                    </a:lnTo>
                    <a:lnTo>
                      <a:pt x="219" y="397"/>
                    </a:lnTo>
                    <a:lnTo>
                      <a:pt x="261" y="405"/>
                    </a:lnTo>
                    <a:lnTo>
                      <a:pt x="226" y="407"/>
                    </a:lnTo>
                    <a:lnTo>
                      <a:pt x="230" y="443"/>
                    </a:lnTo>
                    <a:lnTo>
                      <a:pt x="279" y="453"/>
                    </a:lnTo>
                    <a:lnTo>
                      <a:pt x="261" y="465"/>
                    </a:lnTo>
                    <a:lnTo>
                      <a:pt x="232" y="465"/>
                    </a:lnTo>
                    <a:lnTo>
                      <a:pt x="219" y="499"/>
                    </a:lnTo>
                    <a:lnTo>
                      <a:pt x="238" y="555"/>
                    </a:lnTo>
                    <a:lnTo>
                      <a:pt x="279" y="626"/>
                    </a:lnTo>
                    <a:lnTo>
                      <a:pt x="279" y="648"/>
                    </a:lnTo>
                    <a:lnTo>
                      <a:pt x="314" y="699"/>
                    </a:lnTo>
                    <a:lnTo>
                      <a:pt x="367" y="721"/>
                    </a:lnTo>
                    <a:lnTo>
                      <a:pt x="378" y="696"/>
                    </a:lnTo>
                    <a:lnTo>
                      <a:pt x="428" y="641"/>
                    </a:lnTo>
                    <a:lnTo>
                      <a:pt x="430" y="564"/>
                    </a:lnTo>
                    <a:lnTo>
                      <a:pt x="463" y="570"/>
                    </a:lnTo>
                    <a:lnTo>
                      <a:pt x="474" y="548"/>
                    </a:lnTo>
                    <a:lnTo>
                      <a:pt x="508" y="546"/>
                    </a:lnTo>
                    <a:lnTo>
                      <a:pt x="536" y="523"/>
                    </a:lnTo>
                    <a:lnTo>
                      <a:pt x="581" y="483"/>
                    </a:lnTo>
                    <a:lnTo>
                      <a:pt x="637" y="479"/>
                    </a:lnTo>
                    <a:lnTo>
                      <a:pt x="655" y="460"/>
                    </a:lnTo>
                    <a:lnTo>
                      <a:pt x="733" y="445"/>
                    </a:lnTo>
                    <a:lnTo>
                      <a:pt x="734" y="431"/>
                    </a:lnTo>
                    <a:lnTo>
                      <a:pt x="675" y="427"/>
                    </a:lnTo>
                    <a:lnTo>
                      <a:pt x="670" y="397"/>
                    </a:lnTo>
                    <a:lnTo>
                      <a:pt x="693" y="416"/>
                    </a:lnTo>
                    <a:lnTo>
                      <a:pt x="739" y="411"/>
                    </a:lnTo>
                    <a:lnTo>
                      <a:pt x="697" y="382"/>
                    </a:lnTo>
                    <a:lnTo>
                      <a:pt x="700" y="362"/>
                    </a:lnTo>
                    <a:lnTo>
                      <a:pt x="728" y="377"/>
                    </a:lnTo>
                    <a:lnTo>
                      <a:pt x="744" y="347"/>
                    </a:lnTo>
                    <a:lnTo>
                      <a:pt x="726" y="324"/>
                    </a:lnTo>
                    <a:lnTo>
                      <a:pt x="769" y="308"/>
                    </a:lnTo>
                    <a:lnTo>
                      <a:pt x="744" y="274"/>
                    </a:lnTo>
                    <a:lnTo>
                      <a:pt x="763" y="274"/>
                    </a:lnTo>
                    <a:lnTo>
                      <a:pt x="745" y="239"/>
                    </a:lnTo>
                    <a:lnTo>
                      <a:pt x="765" y="239"/>
                    </a:lnTo>
                    <a:lnTo>
                      <a:pt x="784" y="247"/>
                    </a:lnTo>
                    <a:lnTo>
                      <a:pt x="793" y="223"/>
                    </a:lnTo>
                    <a:lnTo>
                      <a:pt x="763" y="196"/>
                    </a:lnTo>
                    <a:lnTo>
                      <a:pt x="771" y="136"/>
                    </a:lnTo>
                    <a:lnTo>
                      <a:pt x="815" y="130"/>
                    </a:lnTo>
                    <a:lnTo>
                      <a:pt x="824" y="109"/>
                    </a:lnTo>
                    <a:lnTo>
                      <a:pt x="889" y="86"/>
                    </a:lnTo>
                    <a:lnTo>
                      <a:pt x="871" y="72"/>
                    </a:lnTo>
                    <a:lnTo>
                      <a:pt x="834" y="70"/>
                    </a:lnTo>
                    <a:lnTo>
                      <a:pt x="797" y="90"/>
                    </a:lnTo>
                    <a:lnTo>
                      <a:pt x="751" y="86"/>
                    </a:lnTo>
                    <a:lnTo>
                      <a:pt x="718" y="108"/>
                    </a:lnTo>
                    <a:lnTo>
                      <a:pt x="728" y="72"/>
                    </a:lnTo>
                    <a:lnTo>
                      <a:pt x="685" y="65"/>
                    </a:lnTo>
                    <a:lnTo>
                      <a:pt x="724" y="57"/>
                    </a:lnTo>
                    <a:lnTo>
                      <a:pt x="751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7" name="Freeform 18"/>
              <p:cNvSpPr>
                <a:spLocks/>
              </p:cNvSpPr>
              <p:nvPr/>
            </p:nvSpPr>
            <p:spPr bwMode="auto">
              <a:xfrm>
                <a:off x="2336" y="1575"/>
                <a:ext cx="167" cy="101"/>
              </a:xfrm>
              <a:custGeom>
                <a:avLst/>
                <a:gdLst>
                  <a:gd name="T0" fmla="*/ 117 w 167"/>
                  <a:gd name="T1" fmla="*/ 0 h 101"/>
                  <a:gd name="T2" fmla="*/ 80 w 167"/>
                  <a:gd name="T3" fmla="*/ 24 h 101"/>
                  <a:gd name="T4" fmla="*/ 51 w 167"/>
                  <a:gd name="T5" fmla="*/ 24 h 101"/>
                  <a:gd name="T6" fmla="*/ 40 w 167"/>
                  <a:gd name="T7" fmla="*/ 7 h 101"/>
                  <a:gd name="T8" fmla="*/ 0 w 167"/>
                  <a:gd name="T9" fmla="*/ 36 h 101"/>
                  <a:gd name="T10" fmla="*/ 18 w 167"/>
                  <a:gd name="T11" fmla="*/ 71 h 101"/>
                  <a:gd name="T12" fmla="*/ 16 w 167"/>
                  <a:gd name="T13" fmla="*/ 94 h 101"/>
                  <a:gd name="T14" fmla="*/ 96 w 167"/>
                  <a:gd name="T15" fmla="*/ 101 h 101"/>
                  <a:gd name="T16" fmla="*/ 126 w 167"/>
                  <a:gd name="T17" fmla="*/ 80 h 101"/>
                  <a:gd name="T18" fmla="*/ 163 w 167"/>
                  <a:gd name="T19" fmla="*/ 72 h 101"/>
                  <a:gd name="T20" fmla="*/ 167 w 167"/>
                  <a:gd name="T21" fmla="*/ 7 h 101"/>
                  <a:gd name="T22" fmla="*/ 135 w 167"/>
                  <a:gd name="T23" fmla="*/ 13 h 101"/>
                  <a:gd name="T24" fmla="*/ 117 w 167"/>
                  <a:gd name="T25" fmla="*/ 0 h 10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7"/>
                  <a:gd name="T40" fmla="*/ 0 h 101"/>
                  <a:gd name="T41" fmla="*/ 167 w 167"/>
                  <a:gd name="T42" fmla="*/ 101 h 10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7" h="101">
                    <a:moveTo>
                      <a:pt x="117" y="0"/>
                    </a:moveTo>
                    <a:lnTo>
                      <a:pt x="80" y="24"/>
                    </a:lnTo>
                    <a:lnTo>
                      <a:pt x="51" y="24"/>
                    </a:lnTo>
                    <a:lnTo>
                      <a:pt x="40" y="7"/>
                    </a:lnTo>
                    <a:lnTo>
                      <a:pt x="0" y="36"/>
                    </a:lnTo>
                    <a:lnTo>
                      <a:pt x="18" y="71"/>
                    </a:lnTo>
                    <a:lnTo>
                      <a:pt x="16" y="94"/>
                    </a:lnTo>
                    <a:lnTo>
                      <a:pt x="96" y="101"/>
                    </a:lnTo>
                    <a:lnTo>
                      <a:pt x="126" y="80"/>
                    </a:lnTo>
                    <a:lnTo>
                      <a:pt x="163" y="72"/>
                    </a:lnTo>
                    <a:lnTo>
                      <a:pt x="167" y="7"/>
                    </a:lnTo>
                    <a:lnTo>
                      <a:pt x="135" y="13"/>
                    </a:ln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8" name="Freeform 19"/>
              <p:cNvSpPr>
                <a:spLocks/>
              </p:cNvSpPr>
              <p:nvPr/>
            </p:nvSpPr>
            <p:spPr bwMode="auto">
              <a:xfrm>
                <a:off x="27" y="1331"/>
                <a:ext cx="1837" cy="1476"/>
              </a:xfrm>
              <a:custGeom>
                <a:avLst/>
                <a:gdLst>
                  <a:gd name="T0" fmla="*/ 1293 w 1837"/>
                  <a:gd name="T1" fmla="*/ 96 h 1476"/>
                  <a:gd name="T2" fmla="*/ 1221 w 1837"/>
                  <a:gd name="T3" fmla="*/ 130 h 1476"/>
                  <a:gd name="T4" fmla="*/ 1046 w 1837"/>
                  <a:gd name="T5" fmla="*/ 158 h 1476"/>
                  <a:gd name="T6" fmla="*/ 879 w 1837"/>
                  <a:gd name="T7" fmla="*/ 145 h 1476"/>
                  <a:gd name="T8" fmla="*/ 777 w 1837"/>
                  <a:gd name="T9" fmla="*/ 110 h 1476"/>
                  <a:gd name="T10" fmla="*/ 581 w 1837"/>
                  <a:gd name="T11" fmla="*/ 119 h 1476"/>
                  <a:gd name="T12" fmla="*/ 404 w 1837"/>
                  <a:gd name="T13" fmla="*/ 82 h 1476"/>
                  <a:gd name="T14" fmla="*/ 221 w 1837"/>
                  <a:gd name="T15" fmla="*/ 100 h 1476"/>
                  <a:gd name="T16" fmla="*/ 138 w 1837"/>
                  <a:gd name="T17" fmla="*/ 203 h 1476"/>
                  <a:gd name="T18" fmla="*/ 190 w 1837"/>
                  <a:gd name="T19" fmla="*/ 278 h 1476"/>
                  <a:gd name="T20" fmla="*/ 138 w 1837"/>
                  <a:gd name="T21" fmla="*/ 382 h 1476"/>
                  <a:gd name="T22" fmla="*/ 121 w 1837"/>
                  <a:gd name="T23" fmla="*/ 474 h 1476"/>
                  <a:gd name="T24" fmla="*/ 235 w 1837"/>
                  <a:gd name="T25" fmla="*/ 365 h 1476"/>
                  <a:gd name="T26" fmla="*/ 344 w 1837"/>
                  <a:gd name="T27" fmla="*/ 357 h 1476"/>
                  <a:gd name="T28" fmla="*/ 513 w 1837"/>
                  <a:gd name="T29" fmla="*/ 343 h 1476"/>
                  <a:gd name="T30" fmla="*/ 581 w 1837"/>
                  <a:gd name="T31" fmla="*/ 503 h 1476"/>
                  <a:gd name="T32" fmla="*/ 621 w 1837"/>
                  <a:gd name="T33" fmla="*/ 635 h 1476"/>
                  <a:gd name="T34" fmla="*/ 713 w 1837"/>
                  <a:gd name="T35" fmla="*/ 1013 h 1476"/>
                  <a:gd name="T36" fmla="*/ 769 w 1837"/>
                  <a:gd name="T37" fmla="*/ 1182 h 1476"/>
                  <a:gd name="T38" fmla="*/ 781 w 1837"/>
                  <a:gd name="T39" fmla="*/ 1136 h 1476"/>
                  <a:gd name="T40" fmla="*/ 817 w 1837"/>
                  <a:gd name="T41" fmla="*/ 1152 h 1476"/>
                  <a:gd name="T42" fmla="*/ 1018 w 1837"/>
                  <a:gd name="T43" fmla="*/ 1327 h 1476"/>
                  <a:gd name="T44" fmla="*/ 1238 w 1837"/>
                  <a:gd name="T45" fmla="*/ 1476 h 1476"/>
                  <a:gd name="T46" fmla="*/ 1237 w 1837"/>
                  <a:gd name="T47" fmla="*/ 1426 h 1476"/>
                  <a:gd name="T48" fmla="*/ 1199 w 1837"/>
                  <a:gd name="T49" fmla="*/ 1306 h 1476"/>
                  <a:gd name="T50" fmla="*/ 1165 w 1837"/>
                  <a:gd name="T51" fmla="*/ 1237 h 1476"/>
                  <a:gd name="T52" fmla="*/ 1046 w 1837"/>
                  <a:gd name="T53" fmla="*/ 1226 h 1476"/>
                  <a:gd name="T54" fmla="*/ 1021 w 1837"/>
                  <a:gd name="T55" fmla="*/ 1082 h 1476"/>
                  <a:gd name="T56" fmla="*/ 1165 w 1837"/>
                  <a:gd name="T57" fmla="*/ 1068 h 1476"/>
                  <a:gd name="T58" fmla="*/ 1254 w 1837"/>
                  <a:gd name="T59" fmla="*/ 1111 h 1476"/>
                  <a:gd name="T60" fmla="*/ 1357 w 1837"/>
                  <a:gd name="T61" fmla="*/ 959 h 1476"/>
                  <a:gd name="T62" fmla="*/ 1434 w 1837"/>
                  <a:gd name="T63" fmla="*/ 863 h 1476"/>
                  <a:gd name="T64" fmla="*/ 1519 w 1837"/>
                  <a:gd name="T65" fmla="*/ 759 h 1476"/>
                  <a:gd name="T66" fmla="*/ 1611 w 1837"/>
                  <a:gd name="T67" fmla="*/ 788 h 1476"/>
                  <a:gd name="T68" fmla="*/ 1711 w 1837"/>
                  <a:gd name="T69" fmla="*/ 770 h 1476"/>
                  <a:gd name="T70" fmla="*/ 1653 w 1837"/>
                  <a:gd name="T71" fmla="*/ 705 h 1476"/>
                  <a:gd name="T72" fmla="*/ 1713 w 1837"/>
                  <a:gd name="T73" fmla="*/ 681 h 1476"/>
                  <a:gd name="T74" fmla="*/ 1763 w 1837"/>
                  <a:gd name="T75" fmla="*/ 739 h 1476"/>
                  <a:gd name="T76" fmla="*/ 1802 w 1837"/>
                  <a:gd name="T77" fmla="*/ 681 h 1476"/>
                  <a:gd name="T78" fmla="*/ 1726 w 1837"/>
                  <a:gd name="T79" fmla="*/ 543 h 1476"/>
                  <a:gd name="T80" fmla="*/ 1648 w 1837"/>
                  <a:gd name="T81" fmla="*/ 388 h 1476"/>
                  <a:gd name="T82" fmla="*/ 1597 w 1837"/>
                  <a:gd name="T83" fmla="*/ 367 h 1476"/>
                  <a:gd name="T84" fmla="*/ 1475 w 1837"/>
                  <a:gd name="T85" fmla="*/ 372 h 1476"/>
                  <a:gd name="T86" fmla="*/ 1453 w 1837"/>
                  <a:gd name="T87" fmla="*/ 503 h 1476"/>
                  <a:gd name="T88" fmla="*/ 1399 w 1837"/>
                  <a:gd name="T89" fmla="*/ 566 h 1476"/>
                  <a:gd name="T90" fmla="*/ 1277 w 1837"/>
                  <a:gd name="T91" fmla="*/ 467 h 1476"/>
                  <a:gd name="T92" fmla="*/ 1254 w 1837"/>
                  <a:gd name="T93" fmla="*/ 343 h 1476"/>
                  <a:gd name="T94" fmla="*/ 1366 w 1837"/>
                  <a:gd name="T95" fmla="*/ 252 h 1476"/>
                  <a:gd name="T96" fmla="*/ 1426 w 1837"/>
                  <a:gd name="T97" fmla="*/ 182 h 1476"/>
                  <a:gd name="T98" fmla="*/ 1319 w 1837"/>
                  <a:gd name="T99" fmla="*/ 140 h 147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837"/>
                  <a:gd name="T151" fmla="*/ 0 h 1476"/>
                  <a:gd name="T152" fmla="*/ 1837 w 1837"/>
                  <a:gd name="T153" fmla="*/ 1476 h 147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837" h="1476">
                    <a:moveTo>
                      <a:pt x="1371" y="24"/>
                    </a:moveTo>
                    <a:lnTo>
                      <a:pt x="1326" y="0"/>
                    </a:lnTo>
                    <a:lnTo>
                      <a:pt x="1296" y="35"/>
                    </a:lnTo>
                    <a:lnTo>
                      <a:pt x="1293" y="96"/>
                    </a:lnTo>
                    <a:lnTo>
                      <a:pt x="1265" y="130"/>
                    </a:lnTo>
                    <a:lnTo>
                      <a:pt x="1277" y="155"/>
                    </a:lnTo>
                    <a:lnTo>
                      <a:pt x="1231" y="168"/>
                    </a:lnTo>
                    <a:lnTo>
                      <a:pt x="1221" y="130"/>
                    </a:lnTo>
                    <a:lnTo>
                      <a:pt x="1179" y="155"/>
                    </a:lnTo>
                    <a:lnTo>
                      <a:pt x="1175" y="182"/>
                    </a:lnTo>
                    <a:lnTo>
                      <a:pt x="1087" y="149"/>
                    </a:lnTo>
                    <a:lnTo>
                      <a:pt x="1046" y="158"/>
                    </a:lnTo>
                    <a:lnTo>
                      <a:pt x="1025" y="187"/>
                    </a:lnTo>
                    <a:lnTo>
                      <a:pt x="933" y="171"/>
                    </a:lnTo>
                    <a:lnTo>
                      <a:pt x="933" y="140"/>
                    </a:lnTo>
                    <a:lnTo>
                      <a:pt x="879" y="145"/>
                    </a:lnTo>
                    <a:lnTo>
                      <a:pt x="842" y="105"/>
                    </a:lnTo>
                    <a:lnTo>
                      <a:pt x="814" y="110"/>
                    </a:lnTo>
                    <a:lnTo>
                      <a:pt x="814" y="135"/>
                    </a:lnTo>
                    <a:lnTo>
                      <a:pt x="777" y="110"/>
                    </a:lnTo>
                    <a:lnTo>
                      <a:pt x="713" y="130"/>
                    </a:lnTo>
                    <a:lnTo>
                      <a:pt x="675" y="145"/>
                    </a:lnTo>
                    <a:lnTo>
                      <a:pt x="646" y="130"/>
                    </a:lnTo>
                    <a:lnTo>
                      <a:pt x="581" y="119"/>
                    </a:lnTo>
                    <a:lnTo>
                      <a:pt x="504" y="110"/>
                    </a:lnTo>
                    <a:lnTo>
                      <a:pt x="467" y="110"/>
                    </a:lnTo>
                    <a:lnTo>
                      <a:pt x="425" y="105"/>
                    </a:lnTo>
                    <a:lnTo>
                      <a:pt x="404" y="82"/>
                    </a:lnTo>
                    <a:lnTo>
                      <a:pt x="371" y="85"/>
                    </a:lnTo>
                    <a:lnTo>
                      <a:pt x="361" y="60"/>
                    </a:lnTo>
                    <a:lnTo>
                      <a:pt x="325" y="75"/>
                    </a:lnTo>
                    <a:lnTo>
                      <a:pt x="221" y="100"/>
                    </a:lnTo>
                    <a:lnTo>
                      <a:pt x="181" y="145"/>
                    </a:lnTo>
                    <a:lnTo>
                      <a:pt x="221" y="192"/>
                    </a:lnTo>
                    <a:lnTo>
                      <a:pt x="172" y="187"/>
                    </a:lnTo>
                    <a:lnTo>
                      <a:pt x="138" y="203"/>
                    </a:lnTo>
                    <a:lnTo>
                      <a:pt x="162" y="257"/>
                    </a:lnTo>
                    <a:lnTo>
                      <a:pt x="190" y="242"/>
                    </a:lnTo>
                    <a:lnTo>
                      <a:pt x="217" y="257"/>
                    </a:lnTo>
                    <a:lnTo>
                      <a:pt x="190" y="278"/>
                    </a:lnTo>
                    <a:lnTo>
                      <a:pt x="144" y="293"/>
                    </a:lnTo>
                    <a:lnTo>
                      <a:pt x="108" y="322"/>
                    </a:lnTo>
                    <a:lnTo>
                      <a:pt x="108" y="367"/>
                    </a:lnTo>
                    <a:lnTo>
                      <a:pt x="138" y="382"/>
                    </a:lnTo>
                    <a:lnTo>
                      <a:pt x="170" y="372"/>
                    </a:lnTo>
                    <a:lnTo>
                      <a:pt x="159" y="404"/>
                    </a:lnTo>
                    <a:lnTo>
                      <a:pt x="198" y="407"/>
                    </a:lnTo>
                    <a:lnTo>
                      <a:pt x="121" y="474"/>
                    </a:lnTo>
                    <a:lnTo>
                      <a:pt x="0" y="507"/>
                    </a:lnTo>
                    <a:lnTo>
                      <a:pt x="129" y="481"/>
                    </a:lnTo>
                    <a:lnTo>
                      <a:pt x="270" y="393"/>
                    </a:lnTo>
                    <a:lnTo>
                      <a:pt x="235" y="365"/>
                    </a:lnTo>
                    <a:lnTo>
                      <a:pt x="270" y="365"/>
                    </a:lnTo>
                    <a:lnTo>
                      <a:pt x="320" y="316"/>
                    </a:lnTo>
                    <a:lnTo>
                      <a:pt x="296" y="365"/>
                    </a:lnTo>
                    <a:lnTo>
                      <a:pt x="344" y="357"/>
                    </a:lnTo>
                    <a:lnTo>
                      <a:pt x="371" y="365"/>
                    </a:lnTo>
                    <a:lnTo>
                      <a:pt x="436" y="365"/>
                    </a:lnTo>
                    <a:lnTo>
                      <a:pt x="467" y="343"/>
                    </a:lnTo>
                    <a:lnTo>
                      <a:pt x="513" y="343"/>
                    </a:lnTo>
                    <a:lnTo>
                      <a:pt x="485" y="365"/>
                    </a:lnTo>
                    <a:lnTo>
                      <a:pt x="499" y="396"/>
                    </a:lnTo>
                    <a:lnTo>
                      <a:pt x="536" y="493"/>
                    </a:lnTo>
                    <a:lnTo>
                      <a:pt x="581" y="503"/>
                    </a:lnTo>
                    <a:lnTo>
                      <a:pt x="606" y="529"/>
                    </a:lnTo>
                    <a:lnTo>
                      <a:pt x="606" y="563"/>
                    </a:lnTo>
                    <a:lnTo>
                      <a:pt x="593" y="591"/>
                    </a:lnTo>
                    <a:lnTo>
                      <a:pt x="621" y="635"/>
                    </a:lnTo>
                    <a:lnTo>
                      <a:pt x="600" y="773"/>
                    </a:lnTo>
                    <a:lnTo>
                      <a:pt x="662" y="964"/>
                    </a:lnTo>
                    <a:lnTo>
                      <a:pt x="675" y="1006"/>
                    </a:lnTo>
                    <a:lnTo>
                      <a:pt x="713" y="1013"/>
                    </a:lnTo>
                    <a:lnTo>
                      <a:pt x="723" y="1071"/>
                    </a:lnTo>
                    <a:lnTo>
                      <a:pt x="740" y="1102"/>
                    </a:lnTo>
                    <a:lnTo>
                      <a:pt x="736" y="1146"/>
                    </a:lnTo>
                    <a:lnTo>
                      <a:pt x="769" y="1182"/>
                    </a:lnTo>
                    <a:lnTo>
                      <a:pt x="788" y="1212"/>
                    </a:lnTo>
                    <a:lnTo>
                      <a:pt x="821" y="1231"/>
                    </a:lnTo>
                    <a:lnTo>
                      <a:pt x="814" y="1192"/>
                    </a:lnTo>
                    <a:lnTo>
                      <a:pt x="781" y="1136"/>
                    </a:lnTo>
                    <a:lnTo>
                      <a:pt x="769" y="1096"/>
                    </a:lnTo>
                    <a:lnTo>
                      <a:pt x="765" y="1062"/>
                    </a:lnTo>
                    <a:lnTo>
                      <a:pt x="788" y="1111"/>
                    </a:lnTo>
                    <a:lnTo>
                      <a:pt x="817" y="1152"/>
                    </a:lnTo>
                    <a:lnTo>
                      <a:pt x="885" y="1226"/>
                    </a:lnTo>
                    <a:lnTo>
                      <a:pt x="931" y="1264"/>
                    </a:lnTo>
                    <a:lnTo>
                      <a:pt x="971" y="1287"/>
                    </a:lnTo>
                    <a:lnTo>
                      <a:pt x="1018" y="1327"/>
                    </a:lnTo>
                    <a:lnTo>
                      <a:pt x="1062" y="1343"/>
                    </a:lnTo>
                    <a:lnTo>
                      <a:pt x="1109" y="1360"/>
                    </a:lnTo>
                    <a:lnTo>
                      <a:pt x="1185" y="1444"/>
                    </a:lnTo>
                    <a:lnTo>
                      <a:pt x="1238" y="1476"/>
                    </a:lnTo>
                    <a:lnTo>
                      <a:pt x="1312" y="1455"/>
                    </a:lnTo>
                    <a:lnTo>
                      <a:pt x="1329" y="1412"/>
                    </a:lnTo>
                    <a:lnTo>
                      <a:pt x="1290" y="1430"/>
                    </a:lnTo>
                    <a:lnTo>
                      <a:pt x="1237" y="1426"/>
                    </a:lnTo>
                    <a:lnTo>
                      <a:pt x="1228" y="1401"/>
                    </a:lnTo>
                    <a:lnTo>
                      <a:pt x="1237" y="1371"/>
                    </a:lnTo>
                    <a:lnTo>
                      <a:pt x="1237" y="1331"/>
                    </a:lnTo>
                    <a:lnTo>
                      <a:pt x="1199" y="1306"/>
                    </a:lnTo>
                    <a:lnTo>
                      <a:pt x="1172" y="1301"/>
                    </a:lnTo>
                    <a:lnTo>
                      <a:pt x="1129" y="1301"/>
                    </a:lnTo>
                    <a:lnTo>
                      <a:pt x="1179" y="1271"/>
                    </a:lnTo>
                    <a:lnTo>
                      <a:pt x="1165" y="1237"/>
                    </a:lnTo>
                    <a:lnTo>
                      <a:pt x="1167" y="1182"/>
                    </a:lnTo>
                    <a:lnTo>
                      <a:pt x="1119" y="1192"/>
                    </a:lnTo>
                    <a:lnTo>
                      <a:pt x="1095" y="1221"/>
                    </a:lnTo>
                    <a:lnTo>
                      <a:pt x="1046" y="1226"/>
                    </a:lnTo>
                    <a:lnTo>
                      <a:pt x="994" y="1202"/>
                    </a:lnTo>
                    <a:lnTo>
                      <a:pt x="989" y="1141"/>
                    </a:lnTo>
                    <a:lnTo>
                      <a:pt x="1021" y="1111"/>
                    </a:lnTo>
                    <a:lnTo>
                      <a:pt x="1021" y="1082"/>
                    </a:lnTo>
                    <a:lnTo>
                      <a:pt x="1074" y="1047"/>
                    </a:lnTo>
                    <a:lnTo>
                      <a:pt x="1098" y="1037"/>
                    </a:lnTo>
                    <a:lnTo>
                      <a:pt x="1137" y="1052"/>
                    </a:lnTo>
                    <a:lnTo>
                      <a:pt x="1165" y="1068"/>
                    </a:lnTo>
                    <a:lnTo>
                      <a:pt x="1165" y="1042"/>
                    </a:lnTo>
                    <a:lnTo>
                      <a:pt x="1203" y="1062"/>
                    </a:lnTo>
                    <a:lnTo>
                      <a:pt x="1254" y="1062"/>
                    </a:lnTo>
                    <a:lnTo>
                      <a:pt x="1254" y="1111"/>
                    </a:lnTo>
                    <a:lnTo>
                      <a:pt x="1277" y="1146"/>
                    </a:lnTo>
                    <a:lnTo>
                      <a:pt x="1305" y="1132"/>
                    </a:lnTo>
                    <a:lnTo>
                      <a:pt x="1305" y="1062"/>
                    </a:lnTo>
                    <a:lnTo>
                      <a:pt x="1357" y="959"/>
                    </a:lnTo>
                    <a:lnTo>
                      <a:pt x="1387" y="956"/>
                    </a:lnTo>
                    <a:lnTo>
                      <a:pt x="1399" y="924"/>
                    </a:lnTo>
                    <a:lnTo>
                      <a:pt x="1399" y="899"/>
                    </a:lnTo>
                    <a:lnTo>
                      <a:pt x="1434" y="863"/>
                    </a:lnTo>
                    <a:lnTo>
                      <a:pt x="1457" y="830"/>
                    </a:lnTo>
                    <a:lnTo>
                      <a:pt x="1503" y="824"/>
                    </a:lnTo>
                    <a:lnTo>
                      <a:pt x="1514" y="788"/>
                    </a:lnTo>
                    <a:lnTo>
                      <a:pt x="1519" y="759"/>
                    </a:lnTo>
                    <a:lnTo>
                      <a:pt x="1568" y="748"/>
                    </a:lnTo>
                    <a:lnTo>
                      <a:pt x="1617" y="735"/>
                    </a:lnTo>
                    <a:lnTo>
                      <a:pt x="1625" y="764"/>
                    </a:lnTo>
                    <a:lnTo>
                      <a:pt x="1611" y="788"/>
                    </a:lnTo>
                    <a:lnTo>
                      <a:pt x="1600" y="813"/>
                    </a:lnTo>
                    <a:lnTo>
                      <a:pt x="1642" y="819"/>
                    </a:lnTo>
                    <a:lnTo>
                      <a:pt x="1670" y="784"/>
                    </a:lnTo>
                    <a:lnTo>
                      <a:pt x="1711" y="770"/>
                    </a:lnTo>
                    <a:lnTo>
                      <a:pt x="1711" y="735"/>
                    </a:lnTo>
                    <a:lnTo>
                      <a:pt x="1684" y="725"/>
                    </a:lnTo>
                    <a:lnTo>
                      <a:pt x="1638" y="739"/>
                    </a:lnTo>
                    <a:lnTo>
                      <a:pt x="1653" y="705"/>
                    </a:lnTo>
                    <a:lnTo>
                      <a:pt x="1617" y="689"/>
                    </a:lnTo>
                    <a:lnTo>
                      <a:pt x="1555" y="709"/>
                    </a:lnTo>
                    <a:lnTo>
                      <a:pt x="1617" y="675"/>
                    </a:lnTo>
                    <a:lnTo>
                      <a:pt x="1713" y="681"/>
                    </a:lnTo>
                    <a:lnTo>
                      <a:pt x="1754" y="664"/>
                    </a:lnTo>
                    <a:lnTo>
                      <a:pt x="1763" y="689"/>
                    </a:lnTo>
                    <a:lnTo>
                      <a:pt x="1721" y="709"/>
                    </a:lnTo>
                    <a:lnTo>
                      <a:pt x="1763" y="739"/>
                    </a:lnTo>
                    <a:lnTo>
                      <a:pt x="1806" y="739"/>
                    </a:lnTo>
                    <a:lnTo>
                      <a:pt x="1837" y="739"/>
                    </a:lnTo>
                    <a:lnTo>
                      <a:pt x="1830" y="689"/>
                    </a:lnTo>
                    <a:lnTo>
                      <a:pt x="1802" y="681"/>
                    </a:lnTo>
                    <a:lnTo>
                      <a:pt x="1788" y="656"/>
                    </a:lnTo>
                    <a:lnTo>
                      <a:pt x="1806" y="581"/>
                    </a:lnTo>
                    <a:lnTo>
                      <a:pt x="1763" y="552"/>
                    </a:lnTo>
                    <a:lnTo>
                      <a:pt x="1726" y="543"/>
                    </a:lnTo>
                    <a:lnTo>
                      <a:pt x="1721" y="489"/>
                    </a:lnTo>
                    <a:lnTo>
                      <a:pt x="1698" y="442"/>
                    </a:lnTo>
                    <a:lnTo>
                      <a:pt x="1684" y="396"/>
                    </a:lnTo>
                    <a:lnTo>
                      <a:pt x="1648" y="388"/>
                    </a:lnTo>
                    <a:lnTo>
                      <a:pt x="1642" y="432"/>
                    </a:lnTo>
                    <a:lnTo>
                      <a:pt x="1617" y="447"/>
                    </a:lnTo>
                    <a:lnTo>
                      <a:pt x="1597" y="413"/>
                    </a:lnTo>
                    <a:lnTo>
                      <a:pt x="1597" y="367"/>
                    </a:lnTo>
                    <a:lnTo>
                      <a:pt x="1564" y="365"/>
                    </a:lnTo>
                    <a:lnTo>
                      <a:pt x="1549" y="338"/>
                    </a:lnTo>
                    <a:lnTo>
                      <a:pt x="1467" y="338"/>
                    </a:lnTo>
                    <a:lnTo>
                      <a:pt x="1475" y="372"/>
                    </a:lnTo>
                    <a:lnTo>
                      <a:pt x="1467" y="407"/>
                    </a:lnTo>
                    <a:lnTo>
                      <a:pt x="1447" y="438"/>
                    </a:lnTo>
                    <a:lnTo>
                      <a:pt x="1467" y="463"/>
                    </a:lnTo>
                    <a:lnTo>
                      <a:pt x="1453" y="503"/>
                    </a:lnTo>
                    <a:lnTo>
                      <a:pt x="1410" y="529"/>
                    </a:lnTo>
                    <a:lnTo>
                      <a:pt x="1414" y="596"/>
                    </a:lnTo>
                    <a:lnTo>
                      <a:pt x="1387" y="596"/>
                    </a:lnTo>
                    <a:lnTo>
                      <a:pt x="1399" y="566"/>
                    </a:lnTo>
                    <a:lnTo>
                      <a:pt x="1384" y="517"/>
                    </a:lnTo>
                    <a:lnTo>
                      <a:pt x="1357" y="512"/>
                    </a:lnTo>
                    <a:lnTo>
                      <a:pt x="1314" y="493"/>
                    </a:lnTo>
                    <a:lnTo>
                      <a:pt x="1277" y="467"/>
                    </a:lnTo>
                    <a:lnTo>
                      <a:pt x="1237" y="421"/>
                    </a:lnTo>
                    <a:lnTo>
                      <a:pt x="1208" y="407"/>
                    </a:lnTo>
                    <a:lnTo>
                      <a:pt x="1226" y="357"/>
                    </a:lnTo>
                    <a:lnTo>
                      <a:pt x="1254" y="343"/>
                    </a:lnTo>
                    <a:lnTo>
                      <a:pt x="1282" y="338"/>
                    </a:lnTo>
                    <a:lnTo>
                      <a:pt x="1286" y="303"/>
                    </a:lnTo>
                    <a:lnTo>
                      <a:pt x="1333" y="293"/>
                    </a:lnTo>
                    <a:lnTo>
                      <a:pt x="1366" y="252"/>
                    </a:lnTo>
                    <a:lnTo>
                      <a:pt x="1384" y="217"/>
                    </a:lnTo>
                    <a:lnTo>
                      <a:pt x="1422" y="211"/>
                    </a:lnTo>
                    <a:lnTo>
                      <a:pt x="1454" y="192"/>
                    </a:lnTo>
                    <a:lnTo>
                      <a:pt x="1426" y="182"/>
                    </a:lnTo>
                    <a:lnTo>
                      <a:pt x="1418" y="149"/>
                    </a:lnTo>
                    <a:lnTo>
                      <a:pt x="1374" y="182"/>
                    </a:lnTo>
                    <a:lnTo>
                      <a:pt x="1356" y="155"/>
                    </a:lnTo>
                    <a:lnTo>
                      <a:pt x="1319" y="140"/>
                    </a:lnTo>
                    <a:lnTo>
                      <a:pt x="1326" y="113"/>
                    </a:lnTo>
                    <a:lnTo>
                      <a:pt x="1329" y="35"/>
                    </a:lnTo>
                    <a:lnTo>
                      <a:pt x="1371" y="2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09" name="Freeform 20"/>
              <p:cNvSpPr>
                <a:spLocks/>
              </p:cNvSpPr>
              <p:nvPr/>
            </p:nvSpPr>
            <p:spPr bwMode="auto">
              <a:xfrm>
                <a:off x="1247" y="2714"/>
                <a:ext cx="816" cy="1386"/>
              </a:xfrm>
              <a:custGeom>
                <a:avLst/>
                <a:gdLst>
                  <a:gd name="T0" fmla="*/ 85 w 816"/>
                  <a:gd name="T1" fmla="*/ 72 h 1386"/>
                  <a:gd name="T2" fmla="*/ 95 w 816"/>
                  <a:gd name="T3" fmla="*/ 186 h 1386"/>
                  <a:gd name="T4" fmla="*/ 36 w 816"/>
                  <a:gd name="T5" fmla="*/ 297 h 1386"/>
                  <a:gd name="T6" fmla="*/ 11 w 816"/>
                  <a:gd name="T7" fmla="*/ 346 h 1386"/>
                  <a:gd name="T8" fmla="*/ 76 w 816"/>
                  <a:gd name="T9" fmla="*/ 454 h 1386"/>
                  <a:gd name="T10" fmla="*/ 184 w 816"/>
                  <a:gd name="T11" fmla="*/ 547 h 1386"/>
                  <a:gd name="T12" fmla="*/ 208 w 816"/>
                  <a:gd name="T13" fmla="*/ 626 h 1386"/>
                  <a:gd name="T14" fmla="*/ 184 w 816"/>
                  <a:gd name="T15" fmla="*/ 791 h 1386"/>
                  <a:gd name="T16" fmla="*/ 174 w 816"/>
                  <a:gd name="T17" fmla="*/ 1042 h 1386"/>
                  <a:gd name="T18" fmla="*/ 184 w 816"/>
                  <a:gd name="T19" fmla="*/ 1137 h 1386"/>
                  <a:gd name="T20" fmla="*/ 182 w 816"/>
                  <a:gd name="T21" fmla="*/ 1239 h 1386"/>
                  <a:gd name="T22" fmla="*/ 218 w 816"/>
                  <a:gd name="T23" fmla="*/ 1312 h 1386"/>
                  <a:gd name="T24" fmla="*/ 212 w 816"/>
                  <a:gd name="T25" fmla="*/ 1341 h 1386"/>
                  <a:gd name="T26" fmla="*/ 300 w 816"/>
                  <a:gd name="T27" fmla="*/ 1370 h 1386"/>
                  <a:gd name="T28" fmla="*/ 374 w 816"/>
                  <a:gd name="T29" fmla="*/ 1370 h 1386"/>
                  <a:gd name="T30" fmla="*/ 306 w 816"/>
                  <a:gd name="T31" fmla="*/ 1318 h 1386"/>
                  <a:gd name="T32" fmla="*/ 306 w 816"/>
                  <a:gd name="T33" fmla="*/ 1290 h 1386"/>
                  <a:gd name="T34" fmla="*/ 317 w 816"/>
                  <a:gd name="T35" fmla="*/ 1206 h 1386"/>
                  <a:gd name="T36" fmla="*/ 282 w 816"/>
                  <a:gd name="T37" fmla="*/ 1143 h 1386"/>
                  <a:gd name="T38" fmla="*/ 334 w 816"/>
                  <a:gd name="T39" fmla="*/ 1099 h 1386"/>
                  <a:gd name="T40" fmla="*/ 317 w 816"/>
                  <a:gd name="T41" fmla="*/ 1048 h 1386"/>
                  <a:gd name="T42" fmla="*/ 379 w 816"/>
                  <a:gd name="T43" fmla="*/ 1009 h 1386"/>
                  <a:gd name="T44" fmla="*/ 452 w 816"/>
                  <a:gd name="T45" fmla="*/ 971 h 1386"/>
                  <a:gd name="T46" fmla="*/ 461 w 816"/>
                  <a:gd name="T47" fmla="*/ 909 h 1386"/>
                  <a:gd name="T48" fmla="*/ 519 w 816"/>
                  <a:gd name="T49" fmla="*/ 899 h 1386"/>
                  <a:gd name="T50" fmla="*/ 571 w 816"/>
                  <a:gd name="T51" fmla="*/ 838 h 1386"/>
                  <a:gd name="T52" fmla="*/ 585 w 816"/>
                  <a:gd name="T53" fmla="*/ 744 h 1386"/>
                  <a:gd name="T54" fmla="*/ 630 w 816"/>
                  <a:gd name="T55" fmla="*/ 695 h 1386"/>
                  <a:gd name="T56" fmla="*/ 742 w 816"/>
                  <a:gd name="T57" fmla="*/ 616 h 1386"/>
                  <a:gd name="T58" fmla="*/ 797 w 816"/>
                  <a:gd name="T59" fmla="*/ 422 h 1386"/>
                  <a:gd name="T60" fmla="*/ 766 w 816"/>
                  <a:gd name="T61" fmla="*/ 330 h 1386"/>
                  <a:gd name="T62" fmla="*/ 683 w 816"/>
                  <a:gd name="T63" fmla="*/ 292 h 1386"/>
                  <a:gd name="T64" fmla="*/ 654 w 816"/>
                  <a:gd name="T65" fmla="*/ 284 h 1386"/>
                  <a:gd name="T66" fmla="*/ 579 w 816"/>
                  <a:gd name="T67" fmla="*/ 251 h 1386"/>
                  <a:gd name="T68" fmla="*/ 571 w 816"/>
                  <a:gd name="T69" fmla="*/ 202 h 1386"/>
                  <a:gd name="T70" fmla="*/ 510 w 816"/>
                  <a:gd name="T71" fmla="*/ 161 h 1386"/>
                  <a:gd name="T72" fmla="*/ 433 w 816"/>
                  <a:gd name="T73" fmla="*/ 132 h 1386"/>
                  <a:gd name="T74" fmla="*/ 388 w 816"/>
                  <a:gd name="T75" fmla="*/ 85 h 1386"/>
                  <a:gd name="T76" fmla="*/ 236 w 816"/>
                  <a:gd name="T77" fmla="*/ 33 h 1386"/>
                  <a:gd name="T78" fmla="*/ 184 w 816"/>
                  <a:gd name="T79" fmla="*/ 6 h 1386"/>
                  <a:gd name="T80" fmla="*/ 113 w 816"/>
                  <a:gd name="T81" fmla="*/ 22 h 138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816"/>
                  <a:gd name="T124" fmla="*/ 0 h 1386"/>
                  <a:gd name="T125" fmla="*/ 816 w 816"/>
                  <a:gd name="T126" fmla="*/ 1386 h 138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816" h="1386">
                    <a:moveTo>
                      <a:pt x="113" y="22"/>
                    </a:moveTo>
                    <a:lnTo>
                      <a:pt x="85" y="72"/>
                    </a:lnTo>
                    <a:lnTo>
                      <a:pt x="81" y="132"/>
                    </a:lnTo>
                    <a:lnTo>
                      <a:pt x="95" y="186"/>
                    </a:lnTo>
                    <a:lnTo>
                      <a:pt x="28" y="234"/>
                    </a:lnTo>
                    <a:lnTo>
                      <a:pt x="36" y="297"/>
                    </a:lnTo>
                    <a:lnTo>
                      <a:pt x="0" y="320"/>
                    </a:lnTo>
                    <a:lnTo>
                      <a:pt x="11" y="346"/>
                    </a:lnTo>
                    <a:lnTo>
                      <a:pt x="73" y="415"/>
                    </a:lnTo>
                    <a:lnTo>
                      <a:pt x="76" y="454"/>
                    </a:lnTo>
                    <a:lnTo>
                      <a:pt x="142" y="538"/>
                    </a:lnTo>
                    <a:lnTo>
                      <a:pt x="184" y="547"/>
                    </a:lnTo>
                    <a:lnTo>
                      <a:pt x="194" y="600"/>
                    </a:lnTo>
                    <a:lnTo>
                      <a:pt x="208" y="626"/>
                    </a:lnTo>
                    <a:lnTo>
                      <a:pt x="202" y="744"/>
                    </a:lnTo>
                    <a:lnTo>
                      <a:pt x="184" y="791"/>
                    </a:lnTo>
                    <a:lnTo>
                      <a:pt x="190" y="916"/>
                    </a:lnTo>
                    <a:lnTo>
                      <a:pt x="174" y="1042"/>
                    </a:lnTo>
                    <a:lnTo>
                      <a:pt x="199" y="1059"/>
                    </a:lnTo>
                    <a:lnTo>
                      <a:pt x="184" y="1137"/>
                    </a:lnTo>
                    <a:lnTo>
                      <a:pt x="164" y="1155"/>
                    </a:lnTo>
                    <a:lnTo>
                      <a:pt x="182" y="1239"/>
                    </a:lnTo>
                    <a:lnTo>
                      <a:pt x="218" y="1285"/>
                    </a:lnTo>
                    <a:lnTo>
                      <a:pt x="218" y="1312"/>
                    </a:lnTo>
                    <a:lnTo>
                      <a:pt x="233" y="1330"/>
                    </a:lnTo>
                    <a:lnTo>
                      <a:pt x="212" y="1341"/>
                    </a:lnTo>
                    <a:lnTo>
                      <a:pt x="260" y="1370"/>
                    </a:lnTo>
                    <a:lnTo>
                      <a:pt x="300" y="1370"/>
                    </a:lnTo>
                    <a:lnTo>
                      <a:pt x="355" y="1386"/>
                    </a:lnTo>
                    <a:lnTo>
                      <a:pt x="374" y="1370"/>
                    </a:lnTo>
                    <a:lnTo>
                      <a:pt x="323" y="1341"/>
                    </a:lnTo>
                    <a:lnTo>
                      <a:pt x="306" y="1318"/>
                    </a:lnTo>
                    <a:lnTo>
                      <a:pt x="264" y="1318"/>
                    </a:lnTo>
                    <a:lnTo>
                      <a:pt x="306" y="1290"/>
                    </a:lnTo>
                    <a:lnTo>
                      <a:pt x="267" y="1272"/>
                    </a:lnTo>
                    <a:lnTo>
                      <a:pt x="317" y="1206"/>
                    </a:lnTo>
                    <a:lnTo>
                      <a:pt x="292" y="1178"/>
                    </a:lnTo>
                    <a:lnTo>
                      <a:pt x="282" y="1143"/>
                    </a:lnTo>
                    <a:lnTo>
                      <a:pt x="314" y="1134"/>
                    </a:lnTo>
                    <a:lnTo>
                      <a:pt x="334" y="1099"/>
                    </a:lnTo>
                    <a:lnTo>
                      <a:pt x="360" y="1087"/>
                    </a:lnTo>
                    <a:lnTo>
                      <a:pt x="317" y="1048"/>
                    </a:lnTo>
                    <a:lnTo>
                      <a:pt x="355" y="1042"/>
                    </a:lnTo>
                    <a:lnTo>
                      <a:pt x="379" y="1009"/>
                    </a:lnTo>
                    <a:lnTo>
                      <a:pt x="411" y="1009"/>
                    </a:lnTo>
                    <a:lnTo>
                      <a:pt x="452" y="971"/>
                    </a:lnTo>
                    <a:lnTo>
                      <a:pt x="433" y="909"/>
                    </a:lnTo>
                    <a:lnTo>
                      <a:pt x="461" y="909"/>
                    </a:lnTo>
                    <a:lnTo>
                      <a:pt x="464" y="926"/>
                    </a:lnTo>
                    <a:lnTo>
                      <a:pt x="519" y="899"/>
                    </a:lnTo>
                    <a:lnTo>
                      <a:pt x="524" y="841"/>
                    </a:lnTo>
                    <a:lnTo>
                      <a:pt x="571" y="838"/>
                    </a:lnTo>
                    <a:lnTo>
                      <a:pt x="588" y="814"/>
                    </a:lnTo>
                    <a:lnTo>
                      <a:pt x="585" y="744"/>
                    </a:lnTo>
                    <a:lnTo>
                      <a:pt x="625" y="729"/>
                    </a:lnTo>
                    <a:lnTo>
                      <a:pt x="630" y="695"/>
                    </a:lnTo>
                    <a:lnTo>
                      <a:pt x="679" y="679"/>
                    </a:lnTo>
                    <a:lnTo>
                      <a:pt x="742" y="616"/>
                    </a:lnTo>
                    <a:lnTo>
                      <a:pt x="742" y="500"/>
                    </a:lnTo>
                    <a:lnTo>
                      <a:pt x="797" y="422"/>
                    </a:lnTo>
                    <a:lnTo>
                      <a:pt x="816" y="346"/>
                    </a:lnTo>
                    <a:lnTo>
                      <a:pt x="766" y="330"/>
                    </a:lnTo>
                    <a:lnTo>
                      <a:pt x="737" y="297"/>
                    </a:lnTo>
                    <a:lnTo>
                      <a:pt x="683" y="292"/>
                    </a:lnTo>
                    <a:lnTo>
                      <a:pt x="664" y="268"/>
                    </a:lnTo>
                    <a:lnTo>
                      <a:pt x="654" y="284"/>
                    </a:lnTo>
                    <a:lnTo>
                      <a:pt x="597" y="246"/>
                    </a:lnTo>
                    <a:lnTo>
                      <a:pt x="579" y="251"/>
                    </a:lnTo>
                    <a:lnTo>
                      <a:pt x="551" y="218"/>
                    </a:lnTo>
                    <a:lnTo>
                      <a:pt x="571" y="202"/>
                    </a:lnTo>
                    <a:lnTo>
                      <a:pt x="543" y="161"/>
                    </a:lnTo>
                    <a:lnTo>
                      <a:pt x="510" y="161"/>
                    </a:lnTo>
                    <a:lnTo>
                      <a:pt x="488" y="139"/>
                    </a:lnTo>
                    <a:lnTo>
                      <a:pt x="433" y="132"/>
                    </a:lnTo>
                    <a:lnTo>
                      <a:pt x="411" y="89"/>
                    </a:lnTo>
                    <a:lnTo>
                      <a:pt x="388" y="85"/>
                    </a:lnTo>
                    <a:lnTo>
                      <a:pt x="370" y="33"/>
                    </a:lnTo>
                    <a:lnTo>
                      <a:pt x="236" y="33"/>
                    </a:lnTo>
                    <a:lnTo>
                      <a:pt x="212" y="0"/>
                    </a:lnTo>
                    <a:lnTo>
                      <a:pt x="184" y="6"/>
                    </a:lnTo>
                    <a:lnTo>
                      <a:pt x="151" y="16"/>
                    </a:lnTo>
                    <a:lnTo>
                      <a:pt x="113" y="2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0" name="Freeform 21"/>
              <p:cNvSpPr>
                <a:spLocks/>
              </p:cNvSpPr>
              <p:nvPr/>
            </p:nvSpPr>
            <p:spPr bwMode="auto">
              <a:xfrm>
                <a:off x="1250" y="2510"/>
                <a:ext cx="187" cy="79"/>
              </a:xfrm>
              <a:custGeom>
                <a:avLst/>
                <a:gdLst>
                  <a:gd name="T0" fmla="*/ 187 w 187"/>
                  <a:gd name="T1" fmla="*/ 61 h 79"/>
                  <a:gd name="T2" fmla="*/ 155 w 187"/>
                  <a:gd name="T3" fmla="*/ 79 h 79"/>
                  <a:gd name="T4" fmla="*/ 110 w 187"/>
                  <a:gd name="T5" fmla="*/ 61 h 79"/>
                  <a:gd name="T6" fmla="*/ 61 w 187"/>
                  <a:gd name="T7" fmla="*/ 40 h 79"/>
                  <a:gd name="T8" fmla="*/ 0 w 187"/>
                  <a:gd name="T9" fmla="*/ 30 h 79"/>
                  <a:gd name="T10" fmla="*/ 15 w 187"/>
                  <a:gd name="T11" fmla="*/ 13 h 79"/>
                  <a:gd name="T12" fmla="*/ 65 w 187"/>
                  <a:gd name="T13" fmla="*/ 0 h 79"/>
                  <a:gd name="T14" fmla="*/ 115 w 187"/>
                  <a:gd name="T15" fmla="*/ 40 h 79"/>
                  <a:gd name="T16" fmla="*/ 187 w 187"/>
                  <a:gd name="T17" fmla="*/ 61 h 7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7"/>
                  <a:gd name="T28" fmla="*/ 0 h 79"/>
                  <a:gd name="T29" fmla="*/ 187 w 187"/>
                  <a:gd name="T30" fmla="*/ 79 h 7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7" h="79">
                    <a:moveTo>
                      <a:pt x="187" y="61"/>
                    </a:moveTo>
                    <a:lnTo>
                      <a:pt x="155" y="79"/>
                    </a:lnTo>
                    <a:lnTo>
                      <a:pt x="110" y="61"/>
                    </a:lnTo>
                    <a:lnTo>
                      <a:pt x="61" y="40"/>
                    </a:lnTo>
                    <a:lnTo>
                      <a:pt x="0" y="30"/>
                    </a:lnTo>
                    <a:lnTo>
                      <a:pt x="15" y="13"/>
                    </a:lnTo>
                    <a:lnTo>
                      <a:pt x="65" y="0"/>
                    </a:lnTo>
                    <a:lnTo>
                      <a:pt x="115" y="40"/>
                    </a:lnTo>
                    <a:lnTo>
                      <a:pt x="187" y="6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1" name="Freeform 22"/>
              <p:cNvSpPr>
                <a:spLocks/>
              </p:cNvSpPr>
              <p:nvPr/>
            </p:nvSpPr>
            <p:spPr bwMode="auto">
              <a:xfrm>
                <a:off x="1401" y="2584"/>
                <a:ext cx="146" cy="34"/>
              </a:xfrm>
              <a:custGeom>
                <a:avLst/>
                <a:gdLst>
                  <a:gd name="T0" fmla="*/ 146 w 146"/>
                  <a:gd name="T1" fmla="*/ 28 h 34"/>
                  <a:gd name="T2" fmla="*/ 101 w 146"/>
                  <a:gd name="T3" fmla="*/ 0 h 34"/>
                  <a:gd name="T4" fmla="*/ 40 w 146"/>
                  <a:gd name="T5" fmla="*/ 5 h 34"/>
                  <a:gd name="T6" fmla="*/ 0 w 146"/>
                  <a:gd name="T7" fmla="*/ 24 h 34"/>
                  <a:gd name="T8" fmla="*/ 40 w 146"/>
                  <a:gd name="T9" fmla="*/ 28 h 34"/>
                  <a:gd name="T10" fmla="*/ 101 w 146"/>
                  <a:gd name="T11" fmla="*/ 34 h 34"/>
                  <a:gd name="T12" fmla="*/ 146 w 146"/>
                  <a:gd name="T13" fmla="*/ 28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6"/>
                  <a:gd name="T22" fmla="*/ 0 h 34"/>
                  <a:gd name="T23" fmla="*/ 146 w 146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6" h="34">
                    <a:moveTo>
                      <a:pt x="146" y="28"/>
                    </a:moveTo>
                    <a:lnTo>
                      <a:pt x="101" y="0"/>
                    </a:lnTo>
                    <a:lnTo>
                      <a:pt x="40" y="5"/>
                    </a:lnTo>
                    <a:lnTo>
                      <a:pt x="0" y="24"/>
                    </a:lnTo>
                    <a:lnTo>
                      <a:pt x="40" y="28"/>
                    </a:lnTo>
                    <a:lnTo>
                      <a:pt x="101" y="34"/>
                    </a:lnTo>
                    <a:lnTo>
                      <a:pt x="146" y="2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2" name="Freeform 23"/>
              <p:cNvSpPr>
                <a:spLocks/>
              </p:cNvSpPr>
              <p:nvPr/>
            </p:nvSpPr>
            <p:spPr bwMode="auto">
              <a:xfrm>
                <a:off x="1339" y="2612"/>
                <a:ext cx="62" cy="19"/>
              </a:xfrm>
              <a:custGeom>
                <a:avLst/>
                <a:gdLst>
                  <a:gd name="T0" fmla="*/ 62 w 62"/>
                  <a:gd name="T1" fmla="*/ 19 h 19"/>
                  <a:gd name="T2" fmla="*/ 45 w 62"/>
                  <a:gd name="T3" fmla="*/ 0 h 19"/>
                  <a:gd name="T4" fmla="*/ 3 w 62"/>
                  <a:gd name="T5" fmla="*/ 0 h 19"/>
                  <a:gd name="T6" fmla="*/ 0 w 62"/>
                  <a:gd name="T7" fmla="*/ 19 h 19"/>
                  <a:gd name="T8" fmla="*/ 62 w 62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2"/>
                  <a:gd name="T16" fmla="*/ 0 h 19"/>
                  <a:gd name="T17" fmla="*/ 62 w 62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2" h="19">
                    <a:moveTo>
                      <a:pt x="62" y="19"/>
                    </a:moveTo>
                    <a:lnTo>
                      <a:pt x="45" y="0"/>
                    </a:lnTo>
                    <a:lnTo>
                      <a:pt x="3" y="0"/>
                    </a:lnTo>
                    <a:lnTo>
                      <a:pt x="0" y="19"/>
                    </a:lnTo>
                    <a:lnTo>
                      <a:pt x="62" y="1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3" name="Freeform 24"/>
              <p:cNvSpPr>
                <a:spLocks/>
              </p:cNvSpPr>
              <p:nvPr/>
            </p:nvSpPr>
            <p:spPr bwMode="auto">
              <a:xfrm>
                <a:off x="1561" y="2624"/>
                <a:ext cx="38" cy="17"/>
              </a:xfrm>
              <a:custGeom>
                <a:avLst/>
                <a:gdLst>
                  <a:gd name="T0" fmla="*/ 38 w 38"/>
                  <a:gd name="T1" fmla="*/ 0 h 17"/>
                  <a:gd name="T2" fmla="*/ 3 w 38"/>
                  <a:gd name="T3" fmla="*/ 0 h 17"/>
                  <a:gd name="T4" fmla="*/ 0 w 38"/>
                  <a:gd name="T5" fmla="*/ 11 h 17"/>
                  <a:gd name="T6" fmla="*/ 32 w 38"/>
                  <a:gd name="T7" fmla="*/ 17 h 17"/>
                  <a:gd name="T8" fmla="*/ 38 w 3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17"/>
                  <a:gd name="T17" fmla="*/ 38 w 3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17">
                    <a:moveTo>
                      <a:pt x="38" y="0"/>
                    </a:moveTo>
                    <a:lnTo>
                      <a:pt x="3" y="0"/>
                    </a:lnTo>
                    <a:lnTo>
                      <a:pt x="0" y="11"/>
                    </a:lnTo>
                    <a:lnTo>
                      <a:pt x="32" y="17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4" name="Freeform 25"/>
              <p:cNvSpPr>
                <a:spLocks/>
              </p:cNvSpPr>
              <p:nvPr/>
            </p:nvSpPr>
            <p:spPr bwMode="auto">
              <a:xfrm>
                <a:off x="1621" y="2651"/>
                <a:ext cx="17" cy="13"/>
              </a:xfrm>
              <a:custGeom>
                <a:avLst/>
                <a:gdLst>
                  <a:gd name="T0" fmla="*/ 0 w 17"/>
                  <a:gd name="T1" fmla="*/ 0 h 13"/>
                  <a:gd name="T2" fmla="*/ 9 w 17"/>
                  <a:gd name="T3" fmla="*/ 13 h 13"/>
                  <a:gd name="T4" fmla="*/ 17 w 17"/>
                  <a:gd name="T5" fmla="*/ 0 h 13"/>
                  <a:gd name="T6" fmla="*/ 0 w 17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3"/>
                  <a:gd name="T14" fmla="*/ 17 w 17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3">
                    <a:moveTo>
                      <a:pt x="0" y="0"/>
                    </a:moveTo>
                    <a:lnTo>
                      <a:pt x="9" y="13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5" name="Freeform 26"/>
              <p:cNvSpPr>
                <a:spLocks/>
              </p:cNvSpPr>
              <p:nvPr/>
            </p:nvSpPr>
            <p:spPr bwMode="auto">
              <a:xfrm>
                <a:off x="1648" y="2667"/>
                <a:ext cx="14" cy="63"/>
              </a:xfrm>
              <a:custGeom>
                <a:avLst/>
                <a:gdLst>
                  <a:gd name="T0" fmla="*/ 0 w 14"/>
                  <a:gd name="T1" fmla="*/ 0 h 63"/>
                  <a:gd name="T2" fmla="*/ 0 w 14"/>
                  <a:gd name="T3" fmla="*/ 24 h 63"/>
                  <a:gd name="T4" fmla="*/ 6 w 14"/>
                  <a:gd name="T5" fmla="*/ 63 h 63"/>
                  <a:gd name="T6" fmla="*/ 14 w 14"/>
                  <a:gd name="T7" fmla="*/ 53 h 63"/>
                  <a:gd name="T8" fmla="*/ 14 w 14"/>
                  <a:gd name="T9" fmla="*/ 20 h 63"/>
                  <a:gd name="T10" fmla="*/ 0 w 14"/>
                  <a:gd name="T11" fmla="*/ 0 h 6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"/>
                  <a:gd name="T19" fmla="*/ 0 h 63"/>
                  <a:gd name="T20" fmla="*/ 14 w 14"/>
                  <a:gd name="T21" fmla="*/ 63 h 6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" h="63">
                    <a:moveTo>
                      <a:pt x="0" y="0"/>
                    </a:moveTo>
                    <a:lnTo>
                      <a:pt x="0" y="24"/>
                    </a:lnTo>
                    <a:lnTo>
                      <a:pt x="6" y="63"/>
                    </a:lnTo>
                    <a:lnTo>
                      <a:pt x="14" y="53"/>
                    </a:lnTo>
                    <a:lnTo>
                      <a:pt x="14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6" name="Freeform 27"/>
              <p:cNvSpPr>
                <a:spLocks/>
              </p:cNvSpPr>
              <p:nvPr/>
            </p:nvSpPr>
            <p:spPr bwMode="auto">
              <a:xfrm>
                <a:off x="1658" y="4015"/>
                <a:ext cx="27" cy="27"/>
              </a:xfrm>
              <a:custGeom>
                <a:avLst/>
                <a:gdLst>
                  <a:gd name="T0" fmla="*/ 24 w 27"/>
                  <a:gd name="T1" fmla="*/ 0 h 27"/>
                  <a:gd name="T2" fmla="*/ 0 w 27"/>
                  <a:gd name="T3" fmla="*/ 27 h 27"/>
                  <a:gd name="T4" fmla="*/ 27 w 27"/>
                  <a:gd name="T5" fmla="*/ 17 h 27"/>
                  <a:gd name="T6" fmla="*/ 24 w 27"/>
                  <a:gd name="T7" fmla="*/ 0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27"/>
                  <a:gd name="T14" fmla="*/ 27 w 27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27">
                    <a:moveTo>
                      <a:pt x="24" y="0"/>
                    </a:moveTo>
                    <a:lnTo>
                      <a:pt x="0" y="27"/>
                    </a:lnTo>
                    <a:lnTo>
                      <a:pt x="27" y="1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7" name="Freeform 28"/>
              <p:cNvSpPr>
                <a:spLocks/>
              </p:cNvSpPr>
              <p:nvPr/>
            </p:nvSpPr>
            <p:spPr bwMode="auto">
              <a:xfrm>
                <a:off x="1682" y="4032"/>
                <a:ext cx="17" cy="10"/>
              </a:xfrm>
              <a:custGeom>
                <a:avLst/>
                <a:gdLst>
                  <a:gd name="T0" fmla="*/ 14 w 17"/>
                  <a:gd name="T1" fmla="*/ 0 h 10"/>
                  <a:gd name="T2" fmla="*/ 0 w 17"/>
                  <a:gd name="T3" fmla="*/ 10 h 10"/>
                  <a:gd name="T4" fmla="*/ 17 w 17"/>
                  <a:gd name="T5" fmla="*/ 10 h 10"/>
                  <a:gd name="T6" fmla="*/ 14 w 1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0"/>
                  <a:gd name="T14" fmla="*/ 17 w 17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0">
                    <a:moveTo>
                      <a:pt x="14" y="0"/>
                    </a:moveTo>
                    <a:lnTo>
                      <a:pt x="0" y="10"/>
                    </a:lnTo>
                    <a:lnTo>
                      <a:pt x="17" y="1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8" name="Freeform 29"/>
              <p:cNvSpPr>
                <a:spLocks/>
              </p:cNvSpPr>
              <p:nvPr/>
            </p:nvSpPr>
            <p:spPr bwMode="auto">
              <a:xfrm>
                <a:off x="1376" y="2449"/>
                <a:ext cx="25" cy="16"/>
              </a:xfrm>
              <a:custGeom>
                <a:avLst/>
                <a:gdLst>
                  <a:gd name="T0" fmla="*/ 25 w 25"/>
                  <a:gd name="T1" fmla="*/ 0 h 16"/>
                  <a:gd name="T2" fmla="*/ 8 w 25"/>
                  <a:gd name="T3" fmla="*/ 0 h 16"/>
                  <a:gd name="T4" fmla="*/ 0 w 25"/>
                  <a:gd name="T5" fmla="*/ 16 h 16"/>
                  <a:gd name="T6" fmla="*/ 25 w 25"/>
                  <a:gd name="T7" fmla="*/ 0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"/>
                  <a:gd name="T13" fmla="*/ 0 h 16"/>
                  <a:gd name="T14" fmla="*/ 25 w 25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" h="16">
                    <a:moveTo>
                      <a:pt x="25" y="0"/>
                    </a:moveTo>
                    <a:lnTo>
                      <a:pt x="8" y="0"/>
                    </a:lnTo>
                    <a:lnTo>
                      <a:pt x="0" y="16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19" name="Freeform 30"/>
              <p:cNvSpPr>
                <a:spLocks/>
              </p:cNvSpPr>
              <p:nvPr/>
            </p:nvSpPr>
            <p:spPr bwMode="auto">
              <a:xfrm>
                <a:off x="1401" y="2465"/>
                <a:ext cx="20" cy="22"/>
              </a:xfrm>
              <a:custGeom>
                <a:avLst/>
                <a:gdLst>
                  <a:gd name="T0" fmla="*/ 0 w 20"/>
                  <a:gd name="T1" fmla="*/ 0 h 22"/>
                  <a:gd name="T2" fmla="*/ 20 w 20"/>
                  <a:gd name="T3" fmla="*/ 22 h 22"/>
                  <a:gd name="T4" fmla="*/ 0 w 20"/>
                  <a:gd name="T5" fmla="*/ 18 h 22"/>
                  <a:gd name="T6" fmla="*/ 0 w 20"/>
                  <a:gd name="T7" fmla="*/ 0 h 2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"/>
                  <a:gd name="T13" fmla="*/ 0 h 22"/>
                  <a:gd name="T14" fmla="*/ 20 w 20"/>
                  <a:gd name="T15" fmla="*/ 22 h 2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" h="22">
                    <a:moveTo>
                      <a:pt x="0" y="0"/>
                    </a:moveTo>
                    <a:lnTo>
                      <a:pt x="20" y="22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0" name="Freeform 31"/>
              <p:cNvSpPr>
                <a:spLocks/>
              </p:cNvSpPr>
              <p:nvPr/>
            </p:nvSpPr>
            <p:spPr bwMode="auto">
              <a:xfrm>
                <a:off x="1421" y="2500"/>
                <a:ext cx="16" cy="23"/>
              </a:xfrm>
              <a:custGeom>
                <a:avLst/>
                <a:gdLst>
                  <a:gd name="T0" fmla="*/ 5 w 16"/>
                  <a:gd name="T1" fmla="*/ 0 h 23"/>
                  <a:gd name="T2" fmla="*/ 16 w 16"/>
                  <a:gd name="T3" fmla="*/ 17 h 23"/>
                  <a:gd name="T4" fmla="*/ 0 w 16"/>
                  <a:gd name="T5" fmla="*/ 23 h 23"/>
                  <a:gd name="T6" fmla="*/ 5 w 16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23"/>
                  <a:gd name="T14" fmla="*/ 16 w 16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23">
                    <a:moveTo>
                      <a:pt x="5" y="0"/>
                    </a:moveTo>
                    <a:lnTo>
                      <a:pt x="16" y="17"/>
                    </a:lnTo>
                    <a:lnTo>
                      <a:pt x="0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1" name="Freeform 32"/>
              <p:cNvSpPr>
                <a:spLocks/>
              </p:cNvSpPr>
              <p:nvPr/>
            </p:nvSpPr>
            <p:spPr bwMode="auto">
              <a:xfrm>
                <a:off x="2373" y="2267"/>
                <a:ext cx="1171" cy="1459"/>
              </a:xfrm>
              <a:custGeom>
                <a:avLst/>
                <a:gdLst>
                  <a:gd name="T0" fmla="*/ 725 w 1171"/>
                  <a:gd name="T1" fmla="*/ 108 h 1459"/>
                  <a:gd name="T2" fmla="*/ 631 w 1171"/>
                  <a:gd name="T3" fmla="*/ 128 h 1459"/>
                  <a:gd name="T4" fmla="*/ 541 w 1171"/>
                  <a:gd name="T5" fmla="*/ 94 h 1459"/>
                  <a:gd name="T6" fmla="*/ 494 w 1171"/>
                  <a:gd name="T7" fmla="*/ 10 h 1459"/>
                  <a:gd name="T8" fmla="*/ 390 w 1171"/>
                  <a:gd name="T9" fmla="*/ 10 h 1459"/>
                  <a:gd name="T10" fmla="*/ 274 w 1171"/>
                  <a:gd name="T11" fmla="*/ 41 h 1459"/>
                  <a:gd name="T12" fmla="*/ 156 w 1171"/>
                  <a:gd name="T13" fmla="*/ 90 h 1459"/>
                  <a:gd name="T14" fmla="*/ 96 w 1171"/>
                  <a:gd name="T15" fmla="*/ 176 h 1459"/>
                  <a:gd name="T16" fmla="*/ 5 w 1171"/>
                  <a:gd name="T17" fmla="*/ 301 h 1459"/>
                  <a:gd name="T18" fmla="*/ 0 w 1171"/>
                  <a:gd name="T19" fmla="*/ 451 h 1459"/>
                  <a:gd name="T20" fmla="*/ 63 w 1171"/>
                  <a:gd name="T21" fmla="*/ 548 h 1459"/>
                  <a:gd name="T22" fmla="*/ 120 w 1171"/>
                  <a:gd name="T23" fmla="*/ 616 h 1459"/>
                  <a:gd name="T24" fmla="*/ 221 w 1171"/>
                  <a:gd name="T25" fmla="*/ 671 h 1459"/>
                  <a:gd name="T26" fmla="*/ 351 w 1171"/>
                  <a:gd name="T27" fmla="*/ 621 h 1459"/>
                  <a:gd name="T28" fmla="*/ 451 w 1171"/>
                  <a:gd name="T29" fmla="*/ 663 h 1459"/>
                  <a:gd name="T30" fmla="*/ 431 w 1171"/>
                  <a:gd name="T31" fmla="*/ 735 h 1459"/>
                  <a:gd name="T32" fmla="*/ 494 w 1171"/>
                  <a:gd name="T33" fmla="*/ 855 h 1459"/>
                  <a:gd name="T34" fmla="*/ 492 w 1171"/>
                  <a:gd name="T35" fmla="*/ 1008 h 1459"/>
                  <a:gd name="T36" fmla="*/ 463 w 1171"/>
                  <a:gd name="T37" fmla="*/ 1100 h 1459"/>
                  <a:gd name="T38" fmla="*/ 487 w 1171"/>
                  <a:gd name="T39" fmla="*/ 1160 h 1459"/>
                  <a:gd name="T40" fmla="*/ 559 w 1171"/>
                  <a:gd name="T41" fmla="*/ 1326 h 1459"/>
                  <a:gd name="T42" fmla="*/ 578 w 1171"/>
                  <a:gd name="T43" fmla="*/ 1438 h 1459"/>
                  <a:gd name="T44" fmla="*/ 695 w 1171"/>
                  <a:gd name="T45" fmla="*/ 1459 h 1459"/>
                  <a:gd name="T46" fmla="*/ 772 w 1171"/>
                  <a:gd name="T47" fmla="*/ 1375 h 1459"/>
                  <a:gd name="T48" fmla="*/ 795 w 1171"/>
                  <a:gd name="T49" fmla="*/ 1312 h 1459"/>
                  <a:gd name="T50" fmla="*/ 884 w 1171"/>
                  <a:gd name="T51" fmla="*/ 1240 h 1459"/>
                  <a:gd name="T52" fmla="*/ 865 w 1171"/>
                  <a:gd name="T53" fmla="*/ 1160 h 1459"/>
                  <a:gd name="T54" fmla="*/ 970 w 1171"/>
                  <a:gd name="T55" fmla="*/ 1106 h 1459"/>
                  <a:gd name="T56" fmla="*/ 975 w 1171"/>
                  <a:gd name="T57" fmla="*/ 1000 h 1459"/>
                  <a:gd name="T58" fmla="*/ 966 w 1171"/>
                  <a:gd name="T59" fmla="*/ 885 h 1459"/>
                  <a:gd name="T60" fmla="*/ 1053 w 1171"/>
                  <a:gd name="T61" fmla="*/ 775 h 1459"/>
                  <a:gd name="T62" fmla="*/ 1126 w 1171"/>
                  <a:gd name="T63" fmla="*/ 711 h 1459"/>
                  <a:gd name="T64" fmla="*/ 1161 w 1171"/>
                  <a:gd name="T65" fmla="*/ 653 h 1459"/>
                  <a:gd name="T66" fmla="*/ 1161 w 1171"/>
                  <a:gd name="T67" fmla="*/ 562 h 1459"/>
                  <a:gd name="T68" fmla="*/ 1118 w 1171"/>
                  <a:gd name="T69" fmla="*/ 578 h 1459"/>
                  <a:gd name="T70" fmla="*/ 949 w 1171"/>
                  <a:gd name="T71" fmla="*/ 451 h 1459"/>
                  <a:gd name="T72" fmla="*/ 884 w 1171"/>
                  <a:gd name="T73" fmla="*/ 241 h 1459"/>
                  <a:gd name="T74" fmla="*/ 853 w 1171"/>
                  <a:gd name="T75" fmla="*/ 138 h 145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171"/>
                  <a:gd name="T115" fmla="*/ 0 h 1459"/>
                  <a:gd name="T116" fmla="*/ 1171 w 1171"/>
                  <a:gd name="T117" fmla="*/ 1459 h 1459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171" h="1459">
                    <a:moveTo>
                      <a:pt x="853" y="138"/>
                    </a:moveTo>
                    <a:lnTo>
                      <a:pt x="725" y="108"/>
                    </a:lnTo>
                    <a:lnTo>
                      <a:pt x="650" y="100"/>
                    </a:lnTo>
                    <a:lnTo>
                      <a:pt x="631" y="128"/>
                    </a:lnTo>
                    <a:lnTo>
                      <a:pt x="586" y="128"/>
                    </a:lnTo>
                    <a:lnTo>
                      <a:pt x="541" y="94"/>
                    </a:lnTo>
                    <a:lnTo>
                      <a:pt x="479" y="86"/>
                    </a:lnTo>
                    <a:lnTo>
                      <a:pt x="494" y="10"/>
                    </a:lnTo>
                    <a:lnTo>
                      <a:pt x="434" y="0"/>
                    </a:lnTo>
                    <a:lnTo>
                      <a:pt x="390" y="10"/>
                    </a:lnTo>
                    <a:lnTo>
                      <a:pt x="338" y="10"/>
                    </a:lnTo>
                    <a:lnTo>
                      <a:pt x="274" y="41"/>
                    </a:lnTo>
                    <a:lnTo>
                      <a:pt x="189" y="46"/>
                    </a:lnTo>
                    <a:lnTo>
                      <a:pt x="156" y="90"/>
                    </a:lnTo>
                    <a:lnTo>
                      <a:pt x="115" y="113"/>
                    </a:lnTo>
                    <a:lnTo>
                      <a:pt x="96" y="176"/>
                    </a:lnTo>
                    <a:lnTo>
                      <a:pt x="54" y="213"/>
                    </a:lnTo>
                    <a:lnTo>
                      <a:pt x="5" y="301"/>
                    </a:lnTo>
                    <a:lnTo>
                      <a:pt x="15" y="370"/>
                    </a:lnTo>
                    <a:lnTo>
                      <a:pt x="0" y="451"/>
                    </a:lnTo>
                    <a:lnTo>
                      <a:pt x="13" y="516"/>
                    </a:lnTo>
                    <a:lnTo>
                      <a:pt x="63" y="548"/>
                    </a:lnTo>
                    <a:lnTo>
                      <a:pt x="78" y="602"/>
                    </a:lnTo>
                    <a:lnTo>
                      <a:pt x="120" y="616"/>
                    </a:lnTo>
                    <a:lnTo>
                      <a:pt x="144" y="653"/>
                    </a:lnTo>
                    <a:lnTo>
                      <a:pt x="221" y="671"/>
                    </a:lnTo>
                    <a:lnTo>
                      <a:pt x="323" y="657"/>
                    </a:lnTo>
                    <a:lnTo>
                      <a:pt x="351" y="621"/>
                    </a:lnTo>
                    <a:lnTo>
                      <a:pt x="399" y="663"/>
                    </a:lnTo>
                    <a:lnTo>
                      <a:pt x="451" y="663"/>
                    </a:lnTo>
                    <a:lnTo>
                      <a:pt x="473" y="688"/>
                    </a:lnTo>
                    <a:lnTo>
                      <a:pt x="431" y="735"/>
                    </a:lnTo>
                    <a:lnTo>
                      <a:pt x="434" y="800"/>
                    </a:lnTo>
                    <a:lnTo>
                      <a:pt x="494" y="855"/>
                    </a:lnTo>
                    <a:lnTo>
                      <a:pt x="506" y="935"/>
                    </a:lnTo>
                    <a:lnTo>
                      <a:pt x="492" y="1008"/>
                    </a:lnTo>
                    <a:lnTo>
                      <a:pt x="483" y="1056"/>
                    </a:lnTo>
                    <a:lnTo>
                      <a:pt x="463" y="1100"/>
                    </a:lnTo>
                    <a:lnTo>
                      <a:pt x="483" y="1126"/>
                    </a:lnTo>
                    <a:lnTo>
                      <a:pt x="487" y="1160"/>
                    </a:lnTo>
                    <a:lnTo>
                      <a:pt x="529" y="1191"/>
                    </a:lnTo>
                    <a:lnTo>
                      <a:pt x="559" y="1326"/>
                    </a:lnTo>
                    <a:lnTo>
                      <a:pt x="578" y="1346"/>
                    </a:lnTo>
                    <a:lnTo>
                      <a:pt x="578" y="1438"/>
                    </a:lnTo>
                    <a:lnTo>
                      <a:pt x="600" y="1459"/>
                    </a:lnTo>
                    <a:lnTo>
                      <a:pt x="695" y="1459"/>
                    </a:lnTo>
                    <a:lnTo>
                      <a:pt x="757" y="1427"/>
                    </a:lnTo>
                    <a:lnTo>
                      <a:pt x="772" y="1375"/>
                    </a:lnTo>
                    <a:lnTo>
                      <a:pt x="795" y="1361"/>
                    </a:lnTo>
                    <a:lnTo>
                      <a:pt x="795" y="1312"/>
                    </a:lnTo>
                    <a:lnTo>
                      <a:pt x="836" y="1290"/>
                    </a:lnTo>
                    <a:lnTo>
                      <a:pt x="884" y="1240"/>
                    </a:lnTo>
                    <a:lnTo>
                      <a:pt x="884" y="1200"/>
                    </a:lnTo>
                    <a:lnTo>
                      <a:pt x="865" y="1160"/>
                    </a:lnTo>
                    <a:lnTo>
                      <a:pt x="890" y="1136"/>
                    </a:lnTo>
                    <a:lnTo>
                      <a:pt x="970" y="1106"/>
                    </a:lnTo>
                    <a:lnTo>
                      <a:pt x="980" y="1062"/>
                    </a:lnTo>
                    <a:lnTo>
                      <a:pt x="975" y="1000"/>
                    </a:lnTo>
                    <a:lnTo>
                      <a:pt x="966" y="982"/>
                    </a:lnTo>
                    <a:lnTo>
                      <a:pt x="966" y="885"/>
                    </a:lnTo>
                    <a:lnTo>
                      <a:pt x="997" y="825"/>
                    </a:lnTo>
                    <a:lnTo>
                      <a:pt x="1053" y="775"/>
                    </a:lnTo>
                    <a:lnTo>
                      <a:pt x="1092" y="757"/>
                    </a:lnTo>
                    <a:lnTo>
                      <a:pt x="1126" y="711"/>
                    </a:lnTo>
                    <a:lnTo>
                      <a:pt x="1129" y="681"/>
                    </a:lnTo>
                    <a:lnTo>
                      <a:pt x="1161" y="653"/>
                    </a:lnTo>
                    <a:lnTo>
                      <a:pt x="1171" y="602"/>
                    </a:lnTo>
                    <a:lnTo>
                      <a:pt x="1161" y="562"/>
                    </a:lnTo>
                    <a:lnTo>
                      <a:pt x="1134" y="562"/>
                    </a:lnTo>
                    <a:lnTo>
                      <a:pt x="1118" y="578"/>
                    </a:lnTo>
                    <a:lnTo>
                      <a:pt x="1053" y="573"/>
                    </a:lnTo>
                    <a:lnTo>
                      <a:pt x="949" y="451"/>
                    </a:lnTo>
                    <a:lnTo>
                      <a:pt x="934" y="381"/>
                    </a:lnTo>
                    <a:lnTo>
                      <a:pt x="884" y="241"/>
                    </a:lnTo>
                    <a:lnTo>
                      <a:pt x="856" y="158"/>
                    </a:lnTo>
                    <a:lnTo>
                      <a:pt x="853" y="1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2" name="Freeform 33"/>
              <p:cNvSpPr>
                <a:spLocks/>
              </p:cNvSpPr>
              <p:nvPr/>
            </p:nvSpPr>
            <p:spPr bwMode="auto">
              <a:xfrm>
                <a:off x="3390" y="3226"/>
                <a:ext cx="120" cy="258"/>
              </a:xfrm>
              <a:custGeom>
                <a:avLst/>
                <a:gdLst>
                  <a:gd name="T0" fmla="*/ 92 w 120"/>
                  <a:gd name="T1" fmla="*/ 5 h 258"/>
                  <a:gd name="T2" fmla="*/ 71 w 120"/>
                  <a:gd name="T3" fmla="*/ 58 h 258"/>
                  <a:gd name="T4" fmla="*/ 8 w 120"/>
                  <a:gd name="T5" fmla="*/ 92 h 258"/>
                  <a:gd name="T6" fmla="*/ 0 w 120"/>
                  <a:gd name="T7" fmla="*/ 191 h 258"/>
                  <a:gd name="T8" fmla="*/ 12 w 120"/>
                  <a:gd name="T9" fmla="*/ 258 h 258"/>
                  <a:gd name="T10" fmla="*/ 71 w 120"/>
                  <a:gd name="T11" fmla="*/ 258 h 258"/>
                  <a:gd name="T12" fmla="*/ 101 w 120"/>
                  <a:gd name="T13" fmla="*/ 137 h 258"/>
                  <a:gd name="T14" fmla="*/ 120 w 120"/>
                  <a:gd name="T15" fmla="*/ 63 h 258"/>
                  <a:gd name="T16" fmla="*/ 104 w 120"/>
                  <a:gd name="T17" fmla="*/ 0 h 258"/>
                  <a:gd name="T18" fmla="*/ 92 w 120"/>
                  <a:gd name="T19" fmla="*/ 5 h 25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0"/>
                  <a:gd name="T31" fmla="*/ 0 h 258"/>
                  <a:gd name="T32" fmla="*/ 120 w 120"/>
                  <a:gd name="T33" fmla="*/ 258 h 25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0" h="258">
                    <a:moveTo>
                      <a:pt x="92" y="5"/>
                    </a:moveTo>
                    <a:lnTo>
                      <a:pt x="71" y="58"/>
                    </a:lnTo>
                    <a:lnTo>
                      <a:pt x="8" y="92"/>
                    </a:lnTo>
                    <a:lnTo>
                      <a:pt x="0" y="191"/>
                    </a:lnTo>
                    <a:lnTo>
                      <a:pt x="12" y="258"/>
                    </a:lnTo>
                    <a:lnTo>
                      <a:pt x="71" y="258"/>
                    </a:lnTo>
                    <a:lnTo>
                      <a:pt x="101" y="137"/>
                    </a:lnTo>
                    <a:lnTo>
                      <a:pt x="120" y="63"/>
                    </a:lnTo>
                    <a:lnTo>
                      <a:pt x="104" y="0"/>
                    </a:lnTo>
                    <a:lnTo>
                      <a:pt x="92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3" name="Freeform 34"/>
              <p:cNvSpPr>
                <a:spLocks/>
              </p:cNvSpPr>
              <p:nvPr/>
            </p:nvSpPr>
            <p:spPr bwMode="auto">
              <a:xfrm>
                <a:off x="4014" y="2840"/>
                <a:ext cx="53" cy="84"/>
              </a:xfrm>
              <a:custGeom>
                <a:avLst/>
                <a:gdLst>
                  <a:gd name="T0" fmla="*/ 19 w 53"/>
                  <a:gd name="T1" fmla="*/ 0 h 84"/>
                  <a:gd name="T2" fmla="*/ 0 w 53"/>
                  <a:gd name="T3" fmla="*/ 55 h 84"/>
                  <a:gd name="T4" fmla="*/ 19 w 53"/>
                  <a:gd name="T5" fmla="*/ 84 h 84"/>
                  <a:gd name="T6" fmla="*/ 53 w 53"/>
                  <a:gd name="T7" fmla="*/ 69 h 84"/>
                  <a:gd name="T8" fmla="*/ 41 w 53"/>
                  <a:gd name="T9" fmla="*/ 40 h 84"/>
                  <a:gd name="T10" fmla="*/ 19 w 53"/>
                  <a:gd name="T11" fmla="*/ 0 h 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84"/>
                  <a:gd name="T20" fmla="*/ 53 w 53"/>
                  <a:gd name="T21" fmla="*/ 84 h 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84">
                    <a:moveTo>
                      <a:pt x="19" y="0"/>
                    </a:moveTo>
                    <a:lnTo>
                      <a:pt x="0" y="55"/>
                    </a:lnTo>
                    <a:lnTo>
                      <a:pt x="19" y="84"/>
                    </a:lnTo>
                    <a:lnTo>
                      <a:pt x="53" y="69"/>
                    </a:lnTo>
                    <a:lnTo>
                      <a:pt x="41" y="4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4" name="Freeform 35"/>
              <p:cNvSpPr>
                <a:spLocks/>
              </p:cNvSpPr>
              <p:nvPr/>
            </p:nvSpPr>
            <p:spPr bwMode="auto">
              <a:xfrm>
                <a:off x="2608" y="1778"/>
                <a:ext cx="120" cy="239"/>
              </a:xfrm>
              <a:custGeom>
                <a:avLst/>
                <a:gdLst>
                  <a:gd name="T0" fmla="*/ 67 w 120"/>
                  <a:gd name="T1" fmla="*/ 2 h 239"/>
                  <a:gd name="T2" fmla="*/ 72 w 120"/>
                  <a:gd name="T3" fmla="*/ 37 h 239"/>
                  <a:gd name="T4" fmla="*/ 45 w 120"/>
                  <a:gd name="T5" fmla="*/ 60 h 239"/>
                  <a:gd name="T6" fmla="*/ 70 w 120"/>
                  <a:gd name="T7" fmla="*/ 60 h 239"/>
                  <a:gd name="T8" fmla="*/ 81 w 120"/>
                  <a:gd name="T9" fmla="*/ 76 h 239"/>
                  <a:gd name="T10" fmla="*/ 67 w 120"/>
                  <a:gd name="T11" fmla="*/ 100 h 239"/>
                  <a:gd name="T12" fmla="*/ 95 w 120"/>
                  <a:gd name="T13" fmla="*/ 113 h 239"/>
                  <a:gd name="T14" fmla="*/ 97 w 120"/>
                  <a:gd name="T15" fmla="*/ 152 h 239"/>
                  <a:gd name="T16" fmla="*/ 116 w 120"/>
                  <a:gd name="T17" fmla="*/ 164 h 239"/>
                  <a:gd name="T18" fmla="*/ 120 w 120"/>
                  <a:gd name="T19" fmla="*/ 188 h 239"/>
                  <a:gd name="T20" fmla="*/ 81 w 120"/>
                  <a:gd name="T21" fmla="*/ 209 h 239"/>
                  <a:gd name="T22" fmla="*/ 34 w 120"/>
                  <a:gd name="T23" fmla="*/ 225 h 239"/>
                  <a:gd name="T24" fmla="*/ 4 w 120"/>
                  <a:gd name="T25" fmla="*/ 239 h 239"/>
                  <a:gd name="T26" fmla="*/ 21 w 120"/>
                  <a:gd name="T27" fmla="*/ 215 h 239"/>
                  <a:gd name="T28" fmla="*/ 34 w 120"/>
                  <a:gd name="T29" fmla="*/ 204 h 239"/>
                  <a:gd name="T30" fmla="*/ 14 w 120"/>
                  <a:gd name="T31" fmla="*/ 201 h 239"/>
                  <a:gd name="T32" fmla="*/ 29 w 120"/>
                  <a:gd name="T33" fmla="*/ 171 h 239"/>
                  <a:gd name="T34" fmla="*/ 17 w 120"/>
                  <a:gd name="T35" fmla="*/ 159 h 239"/>
                  <a:gd name="T36" fmla="*/ 40 w 120"/>
                  <a:gd name="T37" fmla="*/ 159 h 239"/>
                  <a:gd name="T38" fmla="*/ 51 w 120"/>
                  <a:gd name="T39" fmla="*/ 141 h 239"/>
                  <a:gd name="T40" fmla="*/ 34 w 120"/>
                  <a:gd name="T41" fmla="*/ 124 h 239"/>
                  <a:gd name="T42" fmla="*/ 0 w 120"/>
                  <a:gd name="T43" fmla="*/ 97 h 239"/>
                  <a:gd name="T44" fmla="*/ 0 w 120"/>
                  <a:gd name="T45" fmla="*/ 46 h 239"/>
                  <a:gd name="T46" fmla="*/ 17 w 120"/>
                  <a:gd name="T47" fmla="*/ 37 h 239"/>
                  <a:gd name="T48" fmla="*/ 51 w 120"/>
                  <a:gd name="T49" fmla="*/ 27 h 239"/>
                  <a:gd name="T50" fmla="*/ 62 w 120"/>
                  <a:gd name="T51" fmla="*/ 0 h 239"/>
                  <a:gd name="T52" fmla="*/ 67 w 120"/>
                  <a:gd name="T53" fmla="*/ 2 h 23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20"/>
                  <a:gd name="T82" fmla="*/ 0 h 239"/>
                  <a:gd name="T83" fmla="*/ 120 w 120"/>
                  <a:gd name="T84" fmla="*/ 239 h 239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20" h="239">
                    <a:moveTo>
                      <a:pt x="67" y="2"/>
                    </a:moveTo>
                    <a:lnTo>
                      <a:pt x="72" y="37"/>
                    </a:lnTo>
                    <a:lnTo>
                      <a:pt x="45" y="60"/>
                    </a:lnTo>
                    <a:lnTo>
                      <a:pt x="70" y="60"/>
                    </a:lnTo>
                    <a:lnTo>
                      <a:pt x="81" y="76"/>
                    </a:lnTo>
                    <a:lnTo>
                      <a:pt x="67" y="100"/>
                    </a:lnTo>
                    <a:lnTo>
                      <a:pt x="95" y="113"/>
                    </a:lnTo>
                    <a:lnTo>
                      <a:pt x="97" y="152"/>
                    </a:lnTo>
                    <a:lnTo>
                      <a:pt x="116" y="164"/>
                    </a:lnTo>
                    <a:lnTo>
                      <a:pt x="120" y="188"/>
                    </a:lnTo>
                    <a:lnTo>
                      <a:pt x="81" y="209"/>
                    </a:lnTo>
                    <a:lnTo>
                      <a:pt x="34" y="225"/>
                    </a:lnTo>
                    <a:lnTo>
                      <a:pt x="4" y="239"/>
                    </a:lnTo>
                    <a:lnTo>
                      <a:pt x="21" y="215"/>
                    </a:lnTo>
                    <a:lnTo>
                      <a:pt x="34" y="204"/>
                    </a:lnTo>
                    <a:lnTo>
                      <a:pt x="14" y="201"/>
                    </a:lnTo>
                    <a:lnTo>
                      <a:pt x="29" y="171"/>
                    </a:lnTo>
                    <a:lnTo>
                      <a:pt x="17" y="159"/>
                    </a:lnTo>
                    <a:lnTo>
                      <a:pt x="40" y="159"/>
                    </a:lnTo>
                    <a:lnTo>
                      <a:pt x="51" y="141"/>
                    </a:lnTo>
                    <a:lnTo>
                      <a:pt x="34" y="124"/>
                    </a:lnTo>
                    <a:lnTo>
                      <a:pt x="0" y="97"/>
                    </a:lnTo>
                    <a:lnTo>
                      <a:pt x="0" y="46"/>
                    </a:lnTo>
                    <a:lnTo>
                      <a:pt x="17" y="37"/>
                    </a:lnTo>
                    <a:lnTo>
                      <a:pt x="51" y="27"/>
                    </a:lnTo>
                    <a:lnTo>
                      <a:pt x="62" y="0"/>
                    </a:lnTo>
                    <a:lnTo>
                      <a:pt x="6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5" name="Freeform 36"/>
              <p:cNvSpPr>
                <a:spLocks/>
              </p:cNvSpPr>
              <p:nvPr/>
            </p:nvSpPr>
            <p:spPr bwMode="auto">
              <a:xfrm>
                <a:off x="2540" y="1881"/>
                <a:ext cx="72" cy="106"/>
              </a:xfrm>
              <a:custGeom>
                <a:avLst/>
                <a:gdLst>
                  <a:gd name="T0" fmla="*/ 72 w 72"/>
                  <a:gd name="T1" fmla="*/ 27 h 106"/>
                  <a:gd name="T2" fmla="*/ 61 w 72"/>
                  <a:gd name="T3" fmla="*/ 49 h 106"/>
                  <a:gd name="T4" fmla="*/ 72 w 72"/>
                  <a:gd name="T5" fmla="*/ 85 h 106"/>
                  <a:gd name="T6" fmla="*/ 49 w 72"/>
                  <a:gd name="T7" fmla="*/ 106 h 106"/>
                  <a:gd name="T8" fmla="*/ 0 w 72"/>
                  <a:gd name="T9" fmla="*/ 101 h 106"/>
                  <a:gd name="T10" fmla="*/ 12 w 72"/>
                  <a:gd name="T11" fmla="*/ 58 h 106"/>
                  <a:gd name="T12" fmla="*/ 4 w 72"/>
                  <a:gd name="T13" fmla="*/ 23 h 106"/>
                  <a:gd name="T14" fmla="*/ 46 w 72"/>
                  <a:gd name="T15" fmla="*/ 0 h 106"/>
                  <a:gd name="T16" fmla="*/ 72 w 72"/>
                  <a:gd name="T17" fmla="*/ 27 h 10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2"/>
                  <a:gd name="T28" fmla="*/ 0 h 106"/>
                  <a:gd name="T29" fmla="*/ 72 w 72"/>
                  <a:gd name="T30" fmla="*/ 106 h 10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2" h="106">
                    <a:moveTo>
                      <a:pt x="72" y="27"/>
                    </a:moveTo>
                    <a:lnTo>
                      <a:pt x="61" y="49"/>
                    </a:lnTo>
                    <a:lnTo>
                      <a:pt x="72" y="85"/>
                    </a:lnTo>
                    <a:lnTo>
                      <a:pt x="49" y="106"/>
                    </a:lnTo>
                    <a:lnTo>
                      <a:pt x="0" y="101"/>
                    </a:lnTo>
                    <a:lnTo>
                      <a:pt x="12" y="58"/>
                    </a:lnTo>
                    <a:lnTo>
                      <a:pt x="4" y="23"/>
                    </a:lnTo>
                    <a:lnTo>
                      <a:pt x="46" y="0"/>
                    </a:lnTo>
                    <a:lnTo>
                      <a:pt x="72" y="2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6" name="Freeform 37"/>
              <p:cNvSpPr>
                <a:spLocks/>
              </p:cNvSpPr>
              <p:nvPr/>
            </p:nvSpPr>
            <p:spPr bwMode="auto">
              <a:xfrm>
                <a:off x="2863" y="1190"/>
                <a:ext cx="215" cy="118"/>
              </a:xfrm>
              <a:custGeom>
                <a:avLst/>
                <a:gdLst>
                  <a:gd name="T0" fmla="*/ 215 w 215"/>
                  <a:gd name="T1" fmla="*/ 74 h 118"/>
                  <a:gd name="T2" fmla="*/ 164 w 215"/>
                  <a:gd name="T3" fmla="*/ 58 h 118"/>
                  <a:gd name="T4" fmla="*/ 104 w 215"/>
                  <a:gd name="T5" fmla="*/ 5 h 118"/>
                  <a:gd name="T6" fmla="*/ 75 w 215"/>
                  <a:gd name="T7" fmla="*/ 0 h 118"/>
                  <a:gd name="T8" fmla="*/ 66 w 215"/>
                  <a:gd name="T9" fmla="*/ 18 h 118"/>
                  <a:gd name="T10" fmla="*/ 2 w 215"/>
                  <a:gd name="T11" fmla="*/ 18 h 118"/>
                  <a:gd name="T12" fmla="*/ 0 w 215"/>
                  <a:gd name="T13" fmla="*/ 44 h 118"/>
                  <a:gd name="T14" fmla="*/ 50 w 215"/>
                  <a:gd name="T15" fmla="*/ 65 h 118"/>
                  <a:gd name="T16" fmla="*/ 36 w 215"/>
                  <a:gd name="T17" fmla="*/ 81 h 118"/>
                  <a:gd name="T18" fmla="*/ 69 w 215"/>
                  <a:gd name="T19" fmla="*/ 118 h 118"/>
                  <a:gd name="T20" fmla="*/ 106 w 215"/>
                  <a:gd name="T21" fmla="*/ 95 h 118"/>
                  <a:gd name="T22" fmla="*/ 132 w 215"/>
                  <a:gd name="T23" fmla="*/ 50 h 118"/>
                  <a:gd name="T24" fmla="*/ 159 w 215"/>
                  <a:gd name="T25" fmla="*/ 68 h 118"/>
                  <a:gd name="T26" fmla="*/ 138 w 215"/>
                  <a:gd name="T27" fmla="*/ 92 h 118"/>
                  <a:gd name="T28" fmla="*/ 185 w 215"/>
                  <a:gd name="T29" fmla="*/ 105 h 118"/>
                  <a:gd name="T30" fmla="*/ 210 w 215"/>
                  <a:gd name="T31" fmla="*/ 95 h 118"/>
                  <a:gd name="T32" fmla="*/ 215 w 215"/>
                  <a:gd name="T33" fmla="*/ 74 h 1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5"/>
                  <a:gd name="T52" fmla="*/ 0 h 118"/>
                  <a:gd name="T53" fmla="*/ 215 w 215"/>
                  <a:gd name="T54" fmla="*/ 118 h 11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5" h="118">
                    <a:moveTo>
                      <a:pt x="215" y="74"/>
                    </a:moveTo>
                    <a:lnTo>
                      <a:pt x="164" y="58"/>
                    </a:lnTo>
                    <a:lnTo>
                      <a:pt x="104" y="5"/>
                    </a:lnTo>
                    <a:lnTo>
                      <a:pt x="75" y="0"/>
                    </a:lnTo>
                    <a:lnTo>
                      <a:pt x="66" y="18"/>
                    </a:lnTo>
                    <a:lnTo>
                      <a:pt x="2" y="18"/>
                    </a:lnTo>
                    <a:lnTo>
                      <a:pt x="0" y="44"/>
                    </a:lnTo>
                    <a:lnTo>
                      <a:pt x="50" y="65"/>
                    </a:lnTo>
                    <a:lnTo>
                      <a:pt x="36" y="81"/>
                    </a:lnTo>
                    <a:lnTo>
                      <a:pt x="69" y="118"/>
                    </a:lnTo>
                    <a:lnTo>
                      <a:pt x="106" y="95"/>
                    </a:lnTo>
                    <a:lnTo>
                      <a:pt x="132" y="50"/>
                    </a:lnTo>
                    <a:lnTo>
                      <a:pt x="159" y="68"/>
                    </a:lnTo>
                    <a:lnTo>
                      <a:pt x="138" y="92"/>
                    </a:lnTo>
                    <a:lnTo>
                      <a:pt x="185" y="105"/>
                    </a:lnTo>
                    <a:lnTo>
                      <a:pt x="210" y="95"/>
                    </a:lnTo>
                    <a:lnTo>
                      <a:pt x="215" y="7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7" name="Freeform 38"/>
              <p:cNvSpPr>
                <a:spLocks/>
              </p:cNvSpPr>
              <p:nvPr/>
            </p:nvSpPr>
            <p:spPr bwMode="auto">
              <a:xfrm>
                <a:off x="2985" y="1190"/>
                <a:ext cx="125" cy="38"/>
              </a:xfrm>
              <a:custGeom>
                <a:avLst/>
                <a:gdLst>
                  <a:gd name="T0" fmla="*/ 0 w 125"/>
                  <a:gd name="T1" fmla="*/ 5 h 38"/>
                  <a:gd name="T2" fmla="*/ 117 w 125"/>
                  <a:gd name="T3" fmla="*/ 0 h 38"/>
                  <a:gd name="T4" fmla="*/ 125 w 125"/>
                  <a:gd name="T5" fmla="*/ 18 h 38"/>
                  <a:gd name="T6" fmla="*/ 100 w 125"/>
                  <a:gd name="T7" fmla="*/ 25 h 38"/>
                  <a:gd name="T8" fmla="*/ 61 w 125"/>
                  <a:gd name="T9" fmla="*/ 38 h 38"/>
                  <a:gd name="T10" fmla="*/ 25 w 125"/>
                  <a:gd name="T11" fmla="*/ 26 h 38"/>
                  <a:gd name="T12" fmla="*/ 47 w 125"/>
                  <a:gd name="T13" fmla="*/ 18 h 38"/>
                  <a:gd name="T14" fmla="*/ 0 w 125"/>
                  <a:gd name="T15" fmla="*/ 5 h 3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25"/>
                  <a:gd name="T25" fmla="*/ 0 h 38"/>
                  <a:gd name="T26" fmla="*/ 125 w 125"/>
                  <a:gd name="T27" fmla="*/ 38 h 3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25" h="38">
                    <a:moveTo>
                      <a:pt x="0" y="5"/>
                    </a:moveTo>
                    <a:lnTo>
                      <a:pt x="117" y="0"/>
                    </a:lnTo>
                    <a:lnTo>
                      <a:pt x="125" y="18"/>
                    </a:lnTo>
                    <a:lnTo>
                      <a:pt x="100" y="25"/>
                    </a:lnTo>
                    <a:lnTo>
                      <a:pt x="61" y="38"/>
                    </a:lnTo>
                    <a:lnTo>
                      <a:pt x="25" y="26"/>
                    </a:lnTo>
                    <a:lnTo>
                      <a:pt x="47" y="1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8" name="Freeform 39"/>
              <p:cNvSpPr>
                <a:spLocks/>
              </p:cNvSpPr>
              <p:nvPr/>
            </p:nvSpPr>
            <p:spPr bwMode="auto">
              <a:xfrm>
                <a:off x="3460" y="1303"/>
                <a:ext cx="239" cy="184"/>
              </a:xfrm>
              <a:custGeom>
                <a:avLst/>
                <a:gdLst>
                  <a:gd name="T0" fmla="*/ 239 w 239"/>
                  <a:gd name="T1" fmla="*/ 1 h 184"/>
                  <a:gd name="T2" fmla="*/ 199 w 239"/>
                  <a:gd name="T3" fmla="*/ 0 h 184"/>
                  <a:gd name="T4" fmla="*/ 168 w 239"/>
                  <a:gd name="T5" fmla="*/ 21 h 184"/>
                  <a:gd name="T6" fmla="*/ 94 w 239"/>
                  <a:gd name="T7" fmla="*/ 38 h 184"/>
                  <a:gd name="T8" fmla="*/ 39 w 239"/>
                  <a:gd name="T9" fmla="*/ 59 h 184"/>
                  <a:gd name="T10" fmla="*/ 20 w 239"/>
                  <a:gd name="T11" fmla="*/ 103 h 184"/>
                  <a:gd name="T12" fmla="*/ 0 w 239"/>
                  <a:gd name="T13" fmla="*/ 157 h 184"/>
                  <a:gd name="T14" fmla="*/ 39 w 239"/>
                  <a:gd name="T15" fmla="*/ 184 h 184"/>
                  <a:gd name="T16" fmla="*/ 84 w 239"/>
                  <a:gd name="T17" fmla="*/ 175 h 184"/>
                  <a:gd name="T18" fmla="*/ 59 w 239"/>
                  <a:gd name="T19" fmla="*/ 147 h 184"/>
                  <a:gd name="T20" fmla="*/ 88 w 239"/>
                  <a:gd name="T21" fmla="*/ 80 h 184"/>
                  <a:gd name="T22" fmla="*/ 151 w 239"/>
                  <a:gd name="T23" fmla="*/ 50 h 184"/>
                  <a:gd name="T24" fmla="*/ 239 w 239"/>
                  <a:gd name="T25" fmla="*/ 27 h 184"/>
                  <a:gd name="T26" fmla="*/ 239 w 239"/>
                  <a:gd name="T27" fmla="*/ 1 h 18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39"/>
                  <a:gd name="T43" fmla="*/ 0 h 184"/>
                  <a:gd name="T44" fmla="*/ 239 w 239"/>
                  <a:gd name="T45" fmla="*/ 184 h 18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39" h="184">
                    <a:moveTo>
                      <a:pt x="239" y="1"/>
                    </a:moveTo>
                    <a:lnTo>
                      <a:pt x="199" y="0"/>
                    </a:lnTo>
                    <a:lnTo>
                      <a:pt x="168" y="21"/>
                    </a:lnTo>
                    <a:lnTo>
                      <a:pt x="94" y="38"/>
                    </a:lnTo>
                    <a:lnTo>
                      <a:pt x="39" y="59"/>
                    </a:lnTo>
                    <a:lnTo>
                      <a:pt x="20" y="103"/>
                    </a:lnTo>
                    <a:lnTo>
                      <a:pt x="0" y="157"/>
                    </a:lnTo>
                    <a:lnTo>
                      <a:pt x="39" y="184"/>
                    </a:lnTo>
                    <a:lnTo>
                      <a:pt x="84" y="175"/>
                    </a:lnTo>
                    <a:lnTo>
                      <a:pt x="59" y="147"/>
                    </a:lnTo>
                    <a:lnTo>
                      <a:pt x="88" y="80"/>
                    </a:lnTo>
                    <a:lnTo>
                      <a:pt x="151" y="50"/>
                    </a:lnTo>
                    <a:lnTo>
                      <a:pt x="239" y="27"/>
                    </a:lnTo>
                    <a:lnTo>
                      <a:pt x="239" y="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29" name="Freeform 40"/>
              <p:cNvSpPr>
                <a:spLocks/>
              </p:cNvSpPr>
              <p:nvPr/>
            </p:nvSpPr>
            <p:spPr bwMode="auto">
              <a:xfrm>
                <a:off x="3591" y="1173"/>
                <a:ext cx="48" cy="17"/>
              </a:xfrm>
              <a:custGeom>
                <a:avLst/>
                <a:gdLst>
                  <a:gd name="T0" fmla="*/ 11 w 48"/>
                  <a:gd name="T1" fmla="*/ 0 h 17"/>
                  <a:gd name="T2" fmla="*/ 0 w 48"/>
                  <a:gd name="T3" fmla="*/ 15 h 17"/>
                  <a:gd name="T4" fmla="*/ 48 w 48"/>
                  <a:gd name="T5" fmla="*/ 17 h 17"/>
                  <a:gd name="T6" fmla="*/ 46 w 48"/>
                  <a:gd name="T7" fmla="*/ 4 h 17"/>
                  <a:gd name="T8" fmla="*/ 11 w 4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7"/>
                  <a:gd name="T17" fmla="*/ 48 w 4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7">
                    <a:moveTo>
                      <a:pt x="11" y="0"/>
                    </a:moveTo>
                    <a:lnTo>
                      <a:pt x="0" y="15"/>
                    </a:lnTo>
                    <a:lnTo>
                      <a:pt x="48" y="17"/>
                    </a:lnTo>
                    <a:lnTo>
                      <a:pt x="46" y="4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0" name="Freeform 41"/>
              <p:cNvSpPr>
                <a:spLocks/>
              </p:cNvSpPr>
              <p:nvPr/>
            </p:nvSpPr>
            <p:spPr bwMode="auto">
              <a:xfrm>
                <a:off x="3534" y="1173"/>
                <a:ext cx="39" cy="35"/>
              </a:xfrm>
              <a:custGeom>
                <a:avLst/>
                <a:gdLst>
                  <a:gd name="T0" fmla="*/ 20 w 39"/>
                  <a:gd name="T1" fmla="*/ 0 h 35"/>
                  <a:gd name="T2" fmla="*/ 39 w 39"/>
                  <a:gd name="T3" fmla="*/ 10 h 35"/>
                  <a:gd name="T4" fmla="*/ 28 w 39"/>
                  <a:gd name="T5" fmla="*/ 35 h 35"/>
                  <a:gd name="T6" fmla="*/ 0 w 39"/>
                  <a:gd name="T7" fmla="*/ 17 h 35"/>
                  <a:gd name="T8" fmla="*/ 20 w 39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35"/>
                  <a:gd name="T17" fmla="*/ 39 w 39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35">
                    <a:moveTo>
                      <a:pt x="20" y="0"/>
                    </a:moveTo>
                    <a:lnTo>
                      <a:pt x="39" y="10"/>
                    </a:lnTo>
                    <a:lnTo>
                      <a:pt x="28" y="35"/>
                    </a:lnTo>
                    <a:lnTo>
                      <a:pt x="0" y="1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1" name="Freeform 42"/>
              <p:cNvSpPr>
                <a:spLocks/>
              </p:cNvSpPr>
              <p:nvPr/>
            </p:nvSpPr>
            <p:spPr bwMode="auto">
              <a:xfrm>
                <a:off x="3499" y="1146"/>
                <a:ext cx="29" cy="31"/>
              </a:xfrm>
              <a:custGeom>
                <a:avLst/>
                <a:gdLst>
                  <a:gd name="T0" fmla="*/ 0 w 29"/>
                  <a:gd name="T1" fmla="*/ 0 h 31"/>
                  <a:gd name="T2" fmla="*/ 25 w 29"/>
                  <a:gd name="T3" fmla="*/ 14 h 31"/>
                  <a:gd name="T4" fmla="*/ 29 w 29"/>
                  <a:gd name="T5" fmla="*/ 31 h 31"/>
                  <a:gd name="T6" fmla="*/ 0 w 29"/>
                  <a:gd name="T7" fmla="*/ 27 h 31"/>
                  <a:gd name="T8" fmla="*/ 0 w 29"/>
                  <a:gd name="T9" fmla="*/ 0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1"/>
                  <a:gd name="T17" fmla="*/ 29 w 2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1">
                    <a:moveTo>
                      <a:pt x="0" y="0"/>
                    </a:moveTo>
                    <a:lnTo>
                      <a:pt x="25" y="14"/>
                    </a:lnTo>
                    <a:lnTo>
                      <a:pt x="29" y="31"/>
                    </a:lnTo>
                    <a:lnTo>
                      <a:pt x="0" y="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2" name="Freeform 43"/>
              <p:cNvSpPr>
                <a:spLocks/>
              </p:cNvSpPr>
              <p:nvPr/>
            </p:nvSpPr>
            <p:spPr bwMode="auto">
              <a:xfrm>
                <a:off x="3367" y="1164"/>
                <a:ext cx="143" cy="52"/>
              </a:xfrm>
              <a:custGeom>
                <a:avLst/>
                <a:gdLst>
                  <a:gd name="T0" fmla="*/ 124 w 143"/>
                  <a:gd name="T1" fmla="*/ 31 h 52"/>
                  <a:gd name="T2" fmla="*/ 143 w 143"/>
                  <a:gd name="T3" fmla="*/ 47 h 52"/>
                  <a:gd name="T4" fmla="*/ 94 w 143"/>
                  <a:gd name="T5" fmla="*/ 52 h 52"/>
                  <a:gd name="T6" fmla="*/ 44 w 143"/>
                  <a:gd name="T7" fmla="*/ 16 h 52"/>
                  <a:gd name="T8" fmla="*/ 0 w 143"/>
                  <a:gd name="T9" fmla="*/ 31 h 52"/>
                  <a:gd name="T10" fmla="*/ 15 w 143"/>
                  <a:gd name="T11" fmla="*/ 13 h 52"/>
                  <a:gd name="T12" fmla="*/ 61 w 143"/>
                  <a:gd name="T13" fmla="*/ 0 h 52"/>
                  <a:gd name="T14" fmla="*/ 103 w 143"/>
                  <a:gd name="T15" fmla="*/ 26 h 52"/>
                  <a:gd name="T16" fmla="*/ 124 w 143"/>
                  <a:gd name="T17" fmla="*/ 31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43"/>
                  <a:gd name="T28" fmla="*/ 0 h 52"/>
                  <a:gd name="T29" fmla="*/ 143 w 143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43" h="52">
                    <a:moveTo>
                      <a:pt x="124" y="31"/>
                    </a:moveTo>
                    <a:lnTo>
                      <a:pt x="143" y="47"/>
                    </a:lnTo>
                    <a:lnTo>
                      <a:pt x="94" y="52"/>
                    </a:lnTo>
                    <a:lnTo>
                      <a:pt x="44" y="16"/>
                    </a:lnTo>
                    <a:lnTo>
                      <a:pt x="0" y="31"/>
                    </a:lnTo>
                    <a:lnTo>
                      <a:pt x="15" y="13"/>
                    </a:lnTo>
                    <a:lnTo>
                      <a:pt x="61" y="0"/>
                    </a:lnTo>
                    <a:lnTo>
                      <a:pt x="103" y="26"/>
                    </a:lnTo>
                    <a:lnTo>
                      <a:pt x="124" y="3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3" name="Freeform 44"/>
              <p:cNvSpPr>
                <a:spLocks/>
              </p:cNvSpPr>
              <p:nvPr/>
            </p:nvSpPr>
            <p:spPr bwMode="auto">
              <a:xfrm>
                <a:off x="2540" y="1331"/>
                <a:ext cx="3014" cy="1729"/>
              </a:xfrm>
              <a:custGeom>
                <a:avLst/>
                <a:gdLst>
                  <a:gd name="T0" fmla="*/ 2740 w 3014"/>
                  <a:gd name="T1" fmla="*/ 224 h 1729"/>
                  <a:gd name="T2" fmla="*/ 2330 w 3014"/>
                  <a:gd name="T3" fmla="*/ 156 h 1729"/>
                  <a:gd name="T4" fmla="*/ 2069 w 3014"/>
                  <a:gd name="T5" fmla="*/ 152 h 1729"/>
                  <a:gd name="T6" fmla="*/ 1766 w 3014"/>
                  <a:gd name="T7" fmla="*/ 92 h 1729"/>
                  <a:gd name="T8" fmla="*/ 1430 w 3014"/>
                  <a:gd name="T9" fmla="*/ 60 h 1729"/>
                  <a:gd name="T10" fmla="*/ 1283 w 3014"/>
                  <a:gd name="T11" fmla="*/ 156 h 1729"/>
                  <a:gd name="T12" fmla="*/ 1146 w 3014"/>
                  <a:gd name="T13" fmla="*/ 135 h 1729"/>
                  <a:gd name="T14" fmla="*/ 917 w 3014"/>
                  <a:gd name="T15" fmla="*/ 224 h 1729"/>
                  <a:gd name="T16" fmla="*/ 813 w 3014"/>
                  <a:gd name="T17" fmla="*/ 278 h 1729"/>
                  <a:gd name="T18" fmla="*/ 705 w 3014"/>
                  <a:gd name="T19" fmla="*/ 261 h 1729"/>
                  <a:gd name="T20" fmla="*/ 661 w 3014"/>
                  <a:gd name="T21" fmla="*/ 163 h 1729"/>
                  <a:gd name="T22" fmla="*/ 470 w 3014"/>
                  <a:gd name="T23" fmla="*/ 171 h 1729"/>
                  <a:gd name="T24" fmla="*/ 347 w 3014"/>
                  <a:gd name="T25" fmla="*/ 315 h 1729"/>
                  <a:gd name="T26" fmla="*/ 325 w 3014"/>
                  <a:gd name="T27" fmla="*/ 474 h 1729"/>
                  <a:gd name="T28" fmla="*/ 441 w 3014"/>
                  <a:gd name="T29" fmla="*/ 467 h 1729"/>
                  <a:gd name="T30" fmla="*/ 496 w 3014"/>
                  <a:gd name="T31" fmla="*/ 353 h 1729"/>
                  <a:gd name="T32" fmla="*/ 538 w 3014"/>
                  <a:gd name="T33" fmla="*/ 496 h 1729"/>
                  <a:gd name="T34" fmla="*/ 373 w 3014"/>
                  <a:gd name="T35" fmla="*/ 565 h 1729"/>
                  <a:gd name="T36" fmla="*/ 267 w 3014"/>
                  <a:gd name="T37" fmla="*/ 534 h 1729"/>
                  <a:gd name="T38" fmla="*/ 147 w 3014"/>
                  <a:gd name="T39" fmla="*/ 683 h 1729"/>
                  <a:gd name="T40" fmla="*/ 110 w 3014"/>
                  <a:gd name="T41" fmla="*/ 819 h 1729"/>
                  <a:gd name="T42" fmla="*/ 18 w 3014"/>
                  <a:gd name="T43" fmla="*/ 946 h 1729"/>
                  <a:gd name="T44" fmla="*/ 184 w 3014"/>
                  <a:gd name="T45" fmla="*/ 871 h 1729"/>
                  <a:gd name="T46" fmla="*/ 391 w 3014"/>
                  <a:gd name="T47" fmla="*/ 871 h 1729"/>
                  <a:gd name="T48" fmla="*/ 409 w 3014"/>
                  <a:gd name="T49" fmla="*/ 863 h 1729"/>
                  <a:gd name="T50" fmla="*/ 441 w 3014"/>
                  <a:gd name="T51" fmla="*/ 848 h 1729"/>
                  <a:gd name="T52" fmla="*/ 558 w 3014"/>
                  <a:gd name="T53" fmla="*/ 946 h 1729"/>
                  <a:gd name="T54" fmla="*/ 654 w 3014"/>
                  <a:gd name="T55" fmla="*/ 993 h 1729"/>
                  <a:gd name="T56" fmla="*/ 686 w 3014"/>
                  <a:gd name="T57" fmla="*/ 1068 h 1729"/>
                  <a:gd name="T58" fmla="*/ 803 w 3014"/>
                  <a:gd name="T59" fmla="*/ 1300 h 1729"/>
                  <a:gd name="T60" fmla="*/ 1028 w 3014"/>
                  <a:gd name="T61" fmla="*/ 1414 h 1729"/>
                  <a:gd name="T62" fmla="*/ 1138 w 3014"/>
                  <a:gd name="T63" fmla="*/ 1248 h 1729"/>
                  <a:gd name="T64" fmla="*/ 970 w 3014"/>
                  <a:gd name="T65" fmla="*/ 1193 h 1729"/>
                  <a:gd name="T66" fmla="*/ 1192 w 3014"/>
                  <a:gd name="T67" fmla="*/ 1233 h 1729"/>
                  <a:gd name="T68" fmla="*/ 1423 w 3014"/>
                  <a:gd name="T69" fmla="*/ 1531 h 1729"/>
                  <a:gd name="T70" fmla="*/ 1664 w 3014"/>
                  <a:gd name="T71" fmla="*/ 1300 h 1729"/>
                  <a:gd name="T72" fmla="*/ 1797 w 3014"/>
                  <a:gd name="T73" fmla="*/ 1541 h 1729"/>
                  <a:gd name="T74" fmla="*/ 1878 w 3014"/>
                  <a:gd name="T75" fmla="*/ 1653 h 1729"/>
                  <a:gd name="T76" fmla="*/ 1964 w 3014"/>
                  <a:gd name="T77" fmla="*/ 1570 h 1729"/>
                  <a:gd name="T78" fmla="*/ 1951 w 3014"/>
                  <a:gd name="T79" fmla="*/ 1340 h 1729"/>
                  <a:gd name="T80" fmla="*/ 2128 w 3014"/>
                  <a:gd name="T81" fmla="*/ 1308 h 1729"/>
                  <a:gd name="T82" fmla="*/ 2128 w 3014"/>
                  <a:gd name="T83" fmla="*/ 1068 h 1729"/>
                  <a:gd name="T84" fmla="*/ 2135 w 3014"/>
                  <a:gd name="T85" fmla="*/ 946 h 1729"/>
                  <a:gd name="T86" fmla="*/ 2215 w 3014"/>
                  <a:gd name="T87" fmla="*/ 1082 h 1729"/>
                  <a:gd name="T88" fmla="*/ 2294 w 3014"/>
                  <a:gd name="T89" fmla="*/ 900 h 1729"/>
                  <a:gd name="T90" fmla="*/ 2373 w 3014"/>
                  <a:gd name="T91" fmla="*/ 637 h 1729"/>
                  <a:gd name="T92" fmla="*/ 2373 w 3014"/>
                  <a:gd name="T93" fmla="*/ 496 h 1729"/>
                  <a:gd name="T94" fmla="*/ 2581 w 3014"/>
                  <a:gd name="T95" fmla="*/ 451 h 1729"/>
                  <a:gd name="T96" fmla="*/ 2595 w 3014"/>
                  <a:gd name="T97" fmla="*/ 683 h 1729"/>
                  <a:gd name="T98" fmla="*/ 2656 w 3014"/>
                  <a:gd name="T99" fmla="*/ 534 h 1729"/>
                  <a:gd name="T100" fmla="*/ 2893 w 3014"/>
                  <a:gd name="T101" fmla="*/ 446 h 1729"/>
                  <a:gd name="T102" fmla="*/ 2960 w 3014"/>
                  <a:gd name="T103" fmla="*/ 391 h 1729"/>
                  <a:gd name="T104" fmla="*/ 3014 w 3014"/>
                  <a:gd name="T105" fmla="*/ 329 h 1729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3014"/>
                  <a:gd name="T160" fmla="*/ 0 h 1729"/>
                  <a:gd name="T161" fmla="*/ 3014 w 3014"/>
                  <a:gd name="T162" fmla="*/ 1729 h 1729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3014" h="1729">
                    <a:moveTo>
                      <a:pt x="3014" y="329"/>
                    </a:moveTo>
                    <a:lnTo>
                      <a:pt x="2942" y="285"/>
                    </a:lnTo>
                    <a:lnTo>
                      <a:pt x="2857" y="278"/>
                    </a:lnTo>
                    <a:lnTo>
                      <a:pt x="2740" y="224"/>
                    </a:lnTo>
                    <a:lnTo>
                      <a:pt x="2539" y="224"/>
                    </a:lnTo>
                    <a:lnTo>
                      <a:pt x="2489" y="201"/>
                    </a:lnTo>
                    <a:lnTo>
                      <a:pt x="2373" y="187"/>
                    </a:lnTo>
                    <a:lnTo>
                      <a:pt x="2330" y="156"/>
                    </a:lnTo>
                    <a:lnTo>
                      <a:pt x="2186" y="129"/>
                    </a:lnTo>
                    <a:lnTo>
                      <a:pt x="2198" y="156"/>
                    </a:lnTo>
                    <a:lnTo>
                      <a:pt x="2142" y="156"/>
                    </a:lnTo>
                    <a:lnTo>
                      <a:pt x="2069" y="152"/>
                    </a:lnTo>
                    <a:lnTo>
                      <a:pt x="2055" y="178"/>
                    </a:lnTo>
                    <a:lnTo>
                      <a:pt x="1988" y="119"/>
                    </a:lnTo>
                    <a:lnTo>
                      <a:pt x="1871" y="98"/>
                    </a:lnTo>
                    <a:lnTo>
                      <a:pt x="1766" y="92"/>
                    </a:lnTo>
                    <a:lnTo>
                      <a:pt x="1791" y="22"/>
                    </a:lnTo>
                    <a:lnTo>
                      <a:pt x="1676" y="0"/>
                    </a:lnTo>
                    <a:lnTo>
                      <a:pt x="1572" y="37"/>
                    </a:lnTo>
                    <a:lnTo>
                      <a:pt x="1430" y="60"/>
                    </a:lnTo>
                    <a:lnTo>
                      <a:pt x="1401" y="105"/>
                    </a:lnTo>
                    <a:lnTo>
                      <a:pt x="1340" y="113"/>
                    </a:lnTo>
                    <a:lnTo>
                      <a:pt x="1340" y="152"/>
                    </a:lnTo>
                    <a:lnTo>
                      <a:pt x="1283" y="156"/>
                    </a:lnTo>
                    <a:lnTo>
                      <a:pt x="1256" y="129"/>
                    </a:lnTo>
                    <a:lnTo>
                      <a:pt x="1275" y="201"/>
                    </a:lnTo>
                    <a:lnTo>
                      <a:pt x="1219" y="119"/>
                    </a:lnTo>
                    <a:lnTo>
                      <a:pt x="1146" y="135"/>
                    </a:lnTo>
                    <a:lnTo>
                      <a:pt x="1114" y="201"/>
                    </a:lnTo>
                    <a:lnTo>
                      <a:pt x="1044" y="163"/>
                    </a:lnTo>
                    <a:lnTo>
                      <a:pt x="1008" y="217"/>
                    </a:lnTo>
                    <a:lnTo>
                      <a:pt x="917" y="224"/>
                    </a:lnTo>
                    <a:lnTo>
                      <a:pt x="867" y="261"/>
                    </a:lnTo>
                    <a:lnTo>
                      <a:pt x="836" y="224"/>
                    </a:lnTo>
                    <a:lnTo>
                      <a:pt x="796" y="217"/>
                    </a:lnTo>
                    <a:lnTo>
                      <a:pt x="813" y="278"/>
                    </a:lnTo>
                    <a:lnTo>
                      <a:pt x="766" y="324"/>
                    </a:lnTo>
                    <a:lnTo>
                      <a:pt x="705" y="324"/>
                    </a:lnTo>
                    <a:lnTo>
                      <a:pt x="649" y="261"/>
                    </a:lnTo>
                    <a:lnTo>
                      <a:pt x="705" y="261"/>
                    </a:lnTo>
                    <a:lnTo>
                      <a:pt x="734" y="285"/>
                    </a:lnTo>
                    <a:lnTo>
                      <a:pt x="790" y="269"/>
                    </a:lnTo>
                    <a:lnTo>
                      <a:pt x="741" y="210"/>
                    </a:lnTo>
                    <a:lnTo>
                      <a:pt x="661" y="163"/>
                    </a:lnTo>
                    <a:lnTo>
                      <a:pt x="598" y="152"/>
                    </a:lnTo>
                    <a:lnTo>
                      <a:pt x="569" y="163"/>
                    </a:lnTo>
                    <a:lnTo>
                      <a:pt x="508" y="152"/>
                    </a:lnTo>
                    <a:lnTo>
                      <a:pt x="470" y="171"/>
                    </a:lnTo>
                    <a:lnTo>
                      <a:pt x="398" y="178"/>
                    </a:lnTo>
                    <a:lnTo>
                      <a:pt x="347" y="224"/>
                    </a:lnTo>
                    <a:lnTo>
                      <a:pt x="384" y="232"/>
                    </a:lnTo>
                    <a:lnTo>
                      <a:pt x="347" y="315"/>
                    </a:lnTo>
                    <a:lnTo>
                      <a:pt x="251" y="377"/>
                    </a:lnTo>
                    <a:lnTo>
                      <a:pt x="238" y="451"/>
                    </a:lnTo>
                    <a:lnTo>
                      <a:pt x="281" y="481"/>
                    </a:lnTo>
                    <a:lnTo>
                      <a:pt x="325" y="474"/>
                    </a:lnTo>
                    <a:lnTo>
                      <a:pt x="347" y="505"/>
                    </a:lnTo>
                    <a:lnTo>
                      <a:pt x="373" y="555"/>
                    </a:lnTo>
                    <a:lnTo>
                      <a:pt x="416" y="543"/>
                    </a:lnTo>
                    <a:lnTo>
                      <a:pt x="441" y="467"/>
                    </a:lnTo>
                    <a:lnTo>
                      <a:pt x="434" y="377"/>
                    </a:lnTo>
                    <a:lnTo>
                      <a:pt x="490" y="300"/>
                    </a:lnTo>
                    <a:lnTo>
                      <a:pt x="538" y="293"/>
                    </a:lnTo>
                    <a:lnTo>
                      <a:pt x="496" y="353"/>
                    </a:lnTo>
                    <a:lnTo>
                      <a:pt x="496" y="436"/>
                    </a:lnTo>
                    <a:lnTo>
                      <a:pt x="598" y="446"/>
                    </a:lnTo>
                    <a:lnTo>
                      <a:pt x="525" y="467"/>
                    </a:lnTo>
                    <a:lnTo>
                      <a:pt x="538" y="496"/>
                    </a:lnTo>
                    <a:lnTo>
                      <a:pt x="490" y="481"/>
                    </a:lnTo>
                    <a:lnTo>
                      <a:pt x="483" y="534"/>
                    </a:lnTo>
                    <a:lnTo>
                      <a:pt x="416" y="579"/>
                    </a:lnTo>
                    <a:lnTo>
                      <a:pt x="373" y="565"/>
                    </a:lnTo>
                    <a:lnTo>
                      <a:pt x="325" y="565"/>
                    </a:lnTo>
                    <a:lnTo>
                      <a:pt x="325" y="511"/>
                    </a:lnTo>
                    <a:lnTo>
                      <a:pt x="288" y="505"/>
                    </a:lnTo>
                    <a:lnTo>
                      <a:pt x="267" y="534"/>
                    </a:lnTo>
                    <a:lnTo>
                      <a:pt x="288" y="573"/>
                    </a:lnTo>
                    <a:lnTo>
                      <a:pt x="232" y="588"/>
                    </a:lnTo>
                    <a:lnTo>
                      <a:pt x="215" y="637"/>
                    </a:lnTo>
                    <a:lnTo>
                      <a:pt x="147" y="683"/>
                    </a:lnTo>
                    <a:lnTo>
                      <a:pt x="67" y="715"/>
                    </a:lnTo>
                    <a:lnTo>
                      <a:pt x="97" y="743"/>
                    </a:lnTo>
                    <a:lnTo>
                      <a:pt x="127" y="765"/>
                    </a:lnTo>
                    <a:lnTo>
                      <a:pt x="110" y="819"/>
                    </a:lnTo>
                    <a:lnTo>
                      <a:pt x="61" y="803"/>
                    </a:lnTo>
                    <a:lnTo>
                      <a:pt x="0" y="826"/>
                    </a:lnTo>
                    <a:lnTo>
                      <a:pt x="0" y="886"/>
                    </a:lnTo>
                    <a:lnTo>
                      <a:pt x="18" y="946"/>
                    </a:lnTo>
                    <a:lnTo>
                      <a:pt x="61" y="964"/>
                    </a:lnTo>
                    <a:lnTo>
                      <a:pt x="165" y="931"/>
                    </a:lnTo>
                    <a:lnTo>
                      <a:pt x="152" y="895"/>
                    </a:lnTo>
                    <a:lnTo>
                      <a:pt x="184" y="871"/>
                    </a:lnTo>
                    <a:lnTo>
                      <a:pt x="225" y="857"/>
                    </a:lnTo>
                    <a:lnTo>
                      <a:pt x="307" y="812"/>
                    </a:lnTo>
                    <a:lnTo>
                      <a:pt x="347" y="848"/>
                    </a:lnTo>
                    <a:lnTo>
                      <a:pt x="391" y="871"/>
                    </a:lnTo>
                    <a:lnTo>
                      <a:pt x="404" y="931"/>
                    </a:lnTo>
                    <a:lnTo>
                      <a:pt x="427" y="895"/>
                    </a:lnTo>
                    <a:lnTo>
                      <a:pt x="454" y="895"/>
                    </a:lnTo>
                    <a:lnTo>
                      <a:pt x="409" y="863"/>
                    </a:lnTo>
                    <a:lnTo>
                      <a:pt x="361" y="819"/>
                    </a:lnTo>
                    <a:lnTo>
                      <a:pt x="361" y="773"/>
                    </a:lnTo>
                    <a:lnTo>
                      <a:pt x="404" y="833"/>
                    </a:lnTo>
                    <a:lnTo>
                      <a:pt x="441" y="848"/>
                    </a:lnTo>
                    <a:lnTo>
                      <a:pt x="470" y="900"/>
                    </a:lnTo>
                    <a:lnTo>
                      <a:pt x="490" y="946"/>
                    </a:lnTo>
                    <a:lnTo>
                      <a:pt x="525" y="979"/>
                    </a:lnTo>
                    <a:lnTo>
                      <a:pt x="558" y="946"/>
                    </a:lnTo>
                    <a:lnTo>
                      <a:pt x="514" y="895"/>
                    </a:lnTo>
                    <a:lnTo>
                      <a:pt x="574" y="886"/>
                    </a:lnTo>
                    <a:lnTo>
                      <a:pt x="612" y="979"/>
                    </a:lnTo>
                    <a:lnTo>
                      <a:pt x="654" y="993"/>
                    </a:lnTo>
                    <a:lnTo>
                      <a:pt x="691" y="970"/>
                    </a:lnTo>
                    <a:lnTo>
                      <a:pt x="723" y="987"/>
                    </a:lnTo>
                    <a:lnTo>
                      <a:pt x="705" y="1037"/>
                    </a:lnTo>
                    <a:lnTo>
                      <a:pt x="686" y="1068"/>
                    </a:lnTo>
                    <a:lnTo>
                      <a:pt x="715" y="1187"/>
                    </a:lnTo>
                    <a:lnTo>
                      <a:pt x="759" y="1210"/>
                    </a:lnTo>
                    <a:lnTo>
                      <a:pt x="803" y="1248"/>
                    </a:lnTo>
                    <a:lnTo>
                      <a:pt x="803" y="1300"/>
                    </a:lnTo>
                    <a:lnTo>
                      <a:pt x="862" y="1383"/>
                    </a:lnTo>
                    <a:lnTo>
                      <a:pt x="867" y="1452"/>
                    </a:lnTo>
                    <a:lnTo>
                      <a:pt x="954" y="1459"/>
                    </a:lnTo>
                    <a:lnTo>
                      <a:pt x="1028" y="1414"/>
                    </a:lnTo>
                    <a:lnTo>
                      <a:pt x="1114" y="1390"/>
                    </a:lnTo>
                    <a:lnTo>
                      <a:pt x="1114" y="1331"/>
                    </a:lnTo>
                    <a:lnTo>
                      <a:pt x="1162" y="1293"/>
                    </a:lnTo>
                    <a:lnTo>
                      <a:pt x="1138" y="1248"/>
                    </a:lnTo>
                    <a:lnTo>
                      <a:pt x="1088" y="1217"/>
                    </a:lnTo>
                    <a:lnTo>
                      <a:pt x="1044" y="1225"/>
                    </a:lnTo>
                    <a:lnTo>
                      <a:pt x="1008" y="1225"/>
                    </a:lnTo>
                    <a:lnTo>
                      <a:pt x="970" y="1193"/>
                    </a:lnTo>
                    <a:lnTo>
                      <a:pt x="954" y="1134"/>
                    </a:lnTo>
                    <a:lnTo>
                      <a:pt x="1028" y="1187"/>
                    </a:lnTo>
                    <a:lnTo>
                      <a:pt x="1114" y="1202"/>
                    </a:lnTo>
                    <a:lnTo>
                      <a:pt x="1192" y="1233"/>
                    </a:lnTo>
                    <a:lnTo>
                      <a:pt x="1296" y="1233"/>
                    </a:lnTo>
                    <a:lnTo>
                      <a:pt x="1333" y="1300"/>
                    </a:lnTo>
                    <a:lnTo>
                      <a:pt x="1364" y="1414"/>
                    </a:lnTo>
                    <a:lnTo>
                      <a:pt x="1423" y="1531"/>
                    </a:lnTo>
                    <a:lnTo>
                      <a:pt x="1474" y="1517"/>
                    </a:lnTo>
                    <a:lnTo>
                      <a:pt x="1487" y="1399"/>
                    </a:lnTo>
                    <a:lnTo>
                      <a:pt x="1564" y="1345"/>
                    </a:lnTo>
                    <a:lnTo>
                      <a:pt x="1664" y="1300"/>
                    </a:lnTo>
                    <a:lnTo>
                      <a:pt x="1694" y="1369"/>
                    </a:lnTo>
                    <a:lnTo>
                      <a:pt x="1726" y="1459"/>
                    </a:lnTo>
                    <a:lnTo>
                      <a:pt x="1766" y="1443"/>
                    </a:lnTo>
                    <a:lnTo>
                      <a:pt x="1797" y="1541"/>
                    </a:lnTo>
                    <a:lnTo>
                      <a:pt x="1803" y="1601"/>
                    </a:lnTo>
                    <a:lnTo>
                      <a:pt x="1860" y="1698"/>
                    </a:lnTo>
                    <a:lnTo>
                      <a:pt x="1908" y="1729"/>
                    </a:lnTo>
                    <a:lnTo>
                      <a:pt x="1878" y="1653"/>
                    </a:lnTo>
                    <a:lnTo>
                      <a:pt x="1835" y="1586"/>
                    </a:lnTo>
                    <a:lnTo>
                      <a:pt x="1853" y="1526"/>
                    </a:lnTo>
                    <a:lnTo>
                      <a:pt x="1901" y="1578"/>
                    </a:lnTo>
                    <a:lnTo>
                      <a:pt x="1964" y="1570"/>
                    </a:lnTo>
                    <a:lnTo>
                      <a:pt x="2006" y="1503"/>
                    </a:lnTo>
                    <a:lnTo>
                      <a:pt x="1981" y="1443"/>
                    </a:lnTo>
                    <a:lnTo>
                      <a:pt x="1908" y="1383"/>
                    </a:lnTo>
                    <a:lnTo>
                      <a:pt x="1951" y="1340"/>
                    </a:lnTo>
                    <a:lnTo>
                      <a:pt x="1988" y="1340"/>
                    </a:lnTo>
                    <a:lnTo>
                      <a:pt x="2000" y="1376"/>
                    </a:lnTo>
                    <a:lnTo>
                      <a:pt x="2061" y="1331"/>
                    </a:lnTo>
                    <a:lnTo>
                      <a:pt x="2128" y="1308"/>
                    </a:lnTo>
                    <a:lnTo>
                      <a:pt x="2142" y="1271"/>
                    </a:lnTo>
                    <a:lnTo>
                      <a:pt x="2186" y="1193"/>
                    </a:lnTo>
                    <a:lnTo>
                      <a:pt x="2191" y="1141"/>
                    </a:lnTo>
                    <a:lnTo>
                      <a:pt x="2128" y="1068"/>
                    </a:lnTo>
                    <a:lnTo>
                      <a:pt x="2165" y="1030"/>
                    </a:lnTo>
                    <a:lnTo>
                      <a:pt x="2105" y="1009"/>
                    </a:lnTo>
                    <a:lnTo>
                      <a:pt x="2098" y="979"/>
                    </a:lnTo>
                    <a:lnTo>
                      <a:pt x="2135" y="946"/>
                    </a:lnTo>
                    <a:lnTo>
                      <a:pt x="2147" y="987"/>
                    </a:lnTo>
                    <a:lnTo>
                      <a:pt x="2208" y="979"/>
                    </a:lnTo>
                    <a:lnTo>
                      <a:pt x="2202" y="1016"/>
                    </a:lnTo>
                    <a:lnTo>
                      <a:pt x="2215" y="1082"/>
                    </a:lnTo>
                    <a:lnTo>
                      <a:pt x="2269" y="1082"/>
                    </a:lnTo>
                    <a:lnTo>
                      <a:pt x="2280" y="1030"/>
                    </a:lnTo>
                    <a:lnTo>
                      <a:pt x="2243" y="987"/>
                    </a:lnTo>
                    <a:lnTo>
                      <a:pt x="2294" y="900"/>
                    </a:lnTo>
                    <a:lnTo>
                      <a:pt x="2287" y="863"/>
                    </a:lnTo>
                    <a:lnTo>
                      <a:pt x="2378" y="819"/>
                    </a:lnTo>
                    <a:lnTo>
                      <a:pt x="2397" y="715"/>
                    </a:lnTo>
                    <a:lnTo>
                      <a:pt x="2373" y="637"/>
                    </a:lnTo>
                    <a:lnTo>
                      <a:pt x="2306" y="622"/>
                    </a:lnTo>
                    <a:lnTo>
                      <a:pt x="2255" y="601"/>
                    </a:lnTo>
                    <a:lnTo>
                      <a:pt x="2294" y="534"/>
                    </a:lnTo>
                    <a:lnTo>
                      <a:pt x="2373" y="496"/>
                    </a:lnTo>
                    <a:lnTo>
                      <a:pt x="2464" y="519"/>
                    </a:lnTo>
                    <a:lnTo>
                      <a:pt x="2532" y="529"/>
                    </a:lnTo>
                    <a:lnTo>
                      <a:pt x="2532" y="481"/>
                    </a:lnTo>
                    <a:lnTo>
                      <a:pt x="2581" y="451"/>
                    </a:lnTo>
                    <a:lnTo>
                      <a:pt x="2656" y="451"/>
                    </a:lnTo>
                    <a:lnTo>
                      <a:pt x="2613" y="511"/>
                    </a:lnTo>
                    <a:lnTo>
                      <a:pt x="2568" y="555"/>
                    </a:lnTo>
                    <a:lnTo>
                      <a:pt x="2595" y="683"/>
                    </a:lnTo>
                    <a:lnTo>
                      <a:pt x="2631" y="719"/>
                    </a:lnTo>
                    <a:lnTo>
                      <a:pt x="2693" y="622"/>
                    </a:lnTo>
                    <a:lnTo>
                      <a:pt x="2699" y="543"/>
                    </a:lnTo>
                    <a:lnTo>
                      <a:pt x="2656" y="534"/>
                    </a:lnTo>
                    <a:lnTo>
                      <a:pt x="2662" y="496"/>
                    </a:lnTo>
                    <a:lnTo>
                      <a:pt x="2721" y="505"/>
                    </a:lnTo>
                    <a:lnTo>
                      <a:pt x="2813" y="460"/>
                    </a:lnTo>
                    <a:lnTo>
                      <a:pt x="2893" y="446"/>
                    </a:lnTo>
                    <a:lnTo>
                      <a:pt x="2893" y="405"/>
                    </a:lnTo>
                    <a:lnTo>
                      <a:pt x="2851" y="367"/>
                    </a:lnTo>
                    <a:lnTo>
                      <a:pt x="2897" y="367"/>
                    </a:lnTo>
                    <a:lnTo>
                      <a:pt x="2960" y="391"/>
                    </a:lnTo>
                    <a:lnTo>
                      <a:pt x="3009" y="391"/>
                    </a:lnTo>
                    <a:lnTo>
                      <a:pt x="2977" y="367"/>
                    </a:lnTo>
                    <a:lnTo>
                      <a:pt x="3014" y="353"/>
                    </a:lnTo>
                    <a:lnTo>
                      <a:pt x="3014" y="32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4" name="Freeform 45"/>
              <p:cNvSpPr>
                <a:spLocks/>
              </p:cNvSpPr>
              <p:nvPr/>
            </p:nvSpPr>
            <p:spPr bwMode="auto">
              <a:xfrm>
                <a:off x="4944" y="1982"/>
                <a:ext cx="98" cy="244"/>
              </a:xfrm>
              <a:custGeom>
                <a:avLst/>
                <a:gdLst>
                  <a:gd name="T0" fmla="*/ 0 w 98"/>
                  <a:gd name="T1" fmla="*/ 0 h 244"/>
                  <a:gd name="T2" fmla="*/ 15 w 98"/>
                  <a:gd name="T3" fmla="*/ 92 h 244"/>
                  <a:gd name="T4" fmla="*/ 23 w 98"/>
                  <a:gd name="T5" fmla="*/ 244 h 244"/>
                  <a:gd name="T6" fmla="*/ 66 w 98"/>
                  <a:gd name="T7" fmla="*/ 206 h 244"/>
                  <a:gd name="T8" fmla="*/ 37 w 98"/>
                  <a:gd name="T9" fmla="*/ 137 h 244"/>
                  <a:gd name="T10" fmla="*/ 54 w 98"/>
                  <a:gd name="T11" fmla="*/ 114 h 244"/>
                  <a:gd name="T12" fmla="*/ 81 w 98"/>
                  <a:gd name="T13" fmla="*/ 146 h 244"/>
                  <a:gd name="T14" fmla="*/ 98 w 98"/>
                  <a:gd name="T15" fmla="*/ 130 h 244"/>
                  <a:gd name="T16" fmla="*/ 60 w 98"/>
                  <a:gd name="T17" fmla="*/ 100 h 244"/>
                  <a:gd name="T18" fmla="*/ 42 w 98"/>
                  <a:gd name="T19" fmla="*/ 85 h 244"/>
                  <a:gd name="T20" fmla="*/ 0 w 98"/>
                  <a:gd name="T21" fmla="*/ 0 h 24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8"/>
                  <a:gd name="T34" fmla="*/ 0 h 244"/>
                  <a:gd name="T35" fmla="*/ 98 w 98"/>
                  <a:gd name="T36" fmla="*/ 244 h 24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8" h="244">
                    <a:moveTo>
                      <a:pt x="0" y="0"/>
                    </a:moveTo>
                    <a:lnTo>
                      <a:pt x="15" y="92"/>
                    </a:lnTo>
                    <a:lnTo>
                      <a:pt x="23" y="244"/>
                    </a:lnTo>
                    <a:lnTo>
                      <a:pt x="66" y="206"/>
                    </a:lnTo>
                    <a:lnTo>
                      <a:pt x="37" y="137"/>
                    </a:lnTo>
                    <a:lnTo>
                      <a:pt x="54" y="114"/>
                    </a:lnTo>
                    <a:lnTo>
                      <a:pt x="81" y="146"/>
                    </a:lnTo>
                    <a:lnTo>
                      <a:pt x="98" y="130"/>
                    </a:lnTo>
                    <a:lnTo>
                      <a:pt x="60" y="100"/>
                    </a:lnTo>
                    <a:lnTo>
                      <a:pt x="42" y="8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5" name="Freeform 46"/>
              <p:cNvSpPr>
                <a:spLocks/>
              </p:cNvSpPr>
              <p:nvPr/>
            </p:nvSpPr>
            <p:spPr bwMode="auto">
              <a:xfrm>
                <a:off x="4827" y="2248"/>
                <a:ext cx="183" cy="165"/>
              </a:xfrm>
              <a:custGeom>
                <a:avLst/>
                <a:gdLst>
                  <a:gd name="T0" fmla="*/ 127 w 183"/>
                  <a:gd name="T1" fmla="*/ 0 h 165"/>
                  <a:gd name="T2" fmla="*/ 132 w 183"/>
                  <a:gd name="T3" fmla="*/ 62 h 165"/>
                  <a:gd name="T4" fmla="*/ 91 w 183"/>
                  <a:gd name="T5" fmla="*/ 113 h 165"/>
                  <a:gd name="T6" fmla="*/ 19 w 183"/>
                  <a:gd name="T7" fmla="*/ 127 h 165"/>
                  <a:gd name="T8" fmla="*/ 0 w 183"/>
                  <a:gd name="T9" fmla="*/ 151 h 165"/>
                  <a:gd name="T10" fmla="*/ 91 w 183"/>
                  <a:gd name="T11" fmla="*/ 141 h 165"/>
                  <a:gd name="T12" fmla="*/ 110 w 183"/>
                  <a:gd name="T13" fmla="*/ 165 h 165"/>
                  <a:gd name="T14" fmla="*/ 183 w 183"/>
                  <a:gd name="T15" fmla="*/ 107 h 165"/>
                  <a:gd name="T16" fmla="*/ 171 w 183"/>
                  <a:gd name="T17" fmla="*/ 62 h 165"/>
                  <a:gd name="T18" fmla="*/ 146 w 183"/>
                  <a:gd name="T19" fmla="*/ 0 h 165"/>
                  <a:gd name="T20" fmla="*/ 127 w 183"/>
                  <a:gd name="T21" fmla="*/ 0 h 1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83"/>
                  <a:gd name="T34" fmla="*/ 0 h 165"/>
                  <a:gd name="T35" fmla="*/ 183 w 183"/>
                  <a:gd name="T36" fmla="*/ 165 h 16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83" h="165">
                    <a:moveTo>
                      <a:pt x="127" y="0"/>
                    </a:moveTo>
                    <a:lnTo>
                      <a:pt x="132" y="62"/>
                    </a:lnTo>
                    <a:lnTo>
                      <a:pt x="91" y="113"/>
                    </a:lnTo>
                    <a:lnTo>
                      <a:pt x="19" y="127"/>
                    </a:lnTo>
                    <a:lnTo>
                      <a:pt x="0" y="151"/>
                    </a:lnTo>
                    <a:lnTo>
                      <a:pt x="91" y="141"/>
                    </a:lnTo>
                    <a:lnTo>
                      <a:pt x="110" y="165"/>
                    </a:lnTo>
                    <a:lnTo>
                      <a:pt x="183" y="107"/>
                    </a:lnTo>
                    <a:lnTo>
                      <a:pt x="171" y="62"/>
                    </a:lnTo>
                    <a:lnTo>
                      <a:pt x="146" y="0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6" name="Freeform 47"/>
              <p:cNvSpPr>
                <a:spLocks/>
              </p:cNvSpPr>
              <p:nvPr/>
            </p:nvSpPr>
            <p:spPr bwMode="auto">
              <a:xfrm>
                <a:off x="4991" y="2202"/>
                <a:ext cx="74" cy="69"/>
              </a:xfrm>
              <a:custGeom>
                <a:avLst/>
                <a:gdLst>
                  <a:gd name="T0" fmla="*/ 0 w 74"/>
                  <a:gd name="T1" fmla="*/ 15 h 69"/>
                  <a:gd name="T2" fmla="*/ 57 w 74"/>
                  <a:gd name="T3" fmla="*/ 0 h 69"/>
                  <a:gd name="T4" fmla="*/ 74 w 74"/>
                  <a:gd name="T5" fmla="*/ 15 h 69"/>
                  <a:gd name="T6" fmla="*/ 26 w 74"/>
                  <a:gd name="T7" fmla="*/ 69 h 69"/>
                  <a:gd name="T8" fmla="*/ 7 w 74"/>
                  <a:gd name="T9" fmla="*/ 37 h 69"/>
                  <a:gd name="T10" fmla="*/ 0 w 74"/>
                  <a:gd name="T11" fmla="*/ 15 h 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4"/>
                  <a:gd name="T19" fmla="*/ 0 h 69"/>
                  <a:gd name="T20" fmla="*/ 74 w 74"/>
                  <a:gd name="T21" fmla="*/ 69 h 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4" h="69">
                    <a:moveTo>
                      <a:pt x="0" y="15"/>
                    </a:moveTo>
                    <a:lnTo>
                      <a:pt x="57" y="0"/>
                    </a:lnTo>
                    <a:lnTo>
                      <a:pt x="74" y="15"/>
                    </a:lnTo>
                    <a:lnTo>
                      <a:pt x="26" y="69"/>
                    </a:lnTo>
                    <a:lnTo>
                      <a:pt x="7" y="37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7" name="Freeform 48"/>
              <p:cNvSpPr>
                <a:spLocks/>
              </p:cNvSpPr>
              <p:nvPr/>
            </p:nvSpPr>
            <p:spPr bwMode="auto">
              <a:xfrm>
                <a:off x="4705" y="2570"/>
                <a:ext cx="50" cy="78"/>
              </a:xfrm>
              <a:custGeom>
                <a:avLst/>
                <a:gdLst>
                  <a:gd name="T0" fmla="*/ 50 w 50"/>
                  <a:gd name="T1" fmla="*/ 0 h 78"/>
                  <a:gd name="T2" fmla="*/ 13 w 50"/>
                  <a:gd name="T3" fmla="*/ 0 h 78"/>
                  <a:gd name="T4" fmla="*/ 0 w 50"/>
                  <a:gd name="T5" fmla="*/ 54 h 78"/>
                  <a:gd name="T6" fmla="*/ 7 w 50"/>
                  <a:gd name="T7" fmla="*/ 78 h 78"/>
                  <a:gd name="T8" fmla="*/ 37 w 50"/>
                  <a:gd name="T9" fmla="*/ 46 h 78"/>
                  <a:gd name="T10" fmla="*/ 50 w 50"/>
                  <a:gd name="T11" fmla="*/ 0 h 7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0"/>
                  <a:gd name="T19" fmla="*/ 0 h 78"/>
                  <a:gd name="T20" fmla="*/ 50 w 50"/>
                  <a:gd name="T21" fmla="*/ 78 h 7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0" h="78">
                    <a:moveTo>
                      <a:pt x="50" y="0"/>
                    </a:moveTo>
                    <a:lnTo>
                      <a:pt x="13" y="0"/>
                    </a:lnTo>
                    <a:lnTo>
                      <a:pt x="0" y="54"/>
                    </a:lnTo>
                    <a:lnTo>
                      <a:pt x="7" y="78"/>
                    </a:lnTo>
                    <a:lnTo>
                      <a:pt x="37" y="46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8" name="Freeform 49"/>
              <p:cNvSpPr>
                <a:spLocks/>
              </p:cNvSpPr>
              <p:nvPr/>
            </p:nvSpPr>
            <p:spPr bwMode="auto">
              <a:xfrm>
                <a:off x="4694" y="2700"/>
                <a:ext cx="81" cy="148"/>
              </a:xfrm>
              <a:custGeom>
                <a:avLst/>
                <a:gdLst>
                  <a:gd name="T0" fmla="*/ 6 w 81"/>
                  <a:gd name="T1" fmla="*/ 0 h 148"/>
                  <a:gd name="T2" fmla="*/ 37 w 81"/>
                  <a:gd name="T3" fmla="*/ 14 h 148"/>
                  <a:gd name="T4" fmla="*/ 37 w 81"/>
                  <a:gd name="T5" fmla="*/ 67 h 148"/>
                  <a:gd name="T6" fmla="*/ 81 w 81"/>
                  <a:gd name="T7" fmla="*/ 103 h 148"/>
                  <a:gd name="T8" fmla="*/ 73 w 81"/>
                  <a:gd name="T9" fmla="*/ 148 h 148"/>
                  <a:gd name="T10" fmla="*/ 48 w 81"/>
                  <a:gd name="T11" fmla="*/ 112 h 148"/>
                  <a:gd name="T12" fmla="*/ 0 w 81"/>
                  <a:gd name="T13" fmla="*/ 83 h 148"/>
                  <a:gd name="T14" fmla="*/ 6 w 81"/>
                  <a:gd name="T15" fmla="*/ 0 h 14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81"/>
                  <a:gd name="T25" fmla="*/ 0 h 148"/>
                  <a:gd name="T26" fmla="*/ 81 w 81"/>
                  <a:gd name="T27" fmla="*/ 148 h 14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81" h="148">
                    <a:moveTo>
                      <a:pt x="6" y="0"/>
                    </a:moveTo>
                    <a:lnTo>
                      <a:pt x="37" y="14"/>
                    </a:lnTo>
                    <a:lnTo>
                      <a:pt x="37" y="67"/>
                    </a:lnTo>
                    <a:lnTo>
                      <a:pt x="81" y="103"/>
                    </a:lnTo>
                    <a:lnTo>
                      <a:pt x="73" y="148"/>
                    </a:lnTo>
                    <a:lnTo>
                      <a:pt x="48" y="112"/>
                    </a:lnTo>
                    <a:lnTo>
                      <a:pt x="0" y="8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39" name="Freeform 50"/>
              <p:cNvSpPr>
                <a:spLocks/>
              </p:cNvSpPr>
              <p:nvPr/>
            </p:nvSpPr>
            <p:spPr bwMode="auto">
              <a:xfrm>
                <a:off x="4514" y="2909"/>
                <a:ext cx="168" cy="203"/>
              </a:xfrm>
              <a:custGeom>
                <a:avLst/>
                <a:gdLst>
                  <a:gd name="T0" fmla="*/ 154 w 168"/>
                  <a:gd name="T1" fmla="*/ 23 h 203"/>
                  <a:gd name="T2" fmla="*/ 136 w 168"/>
                  <a:gd name="T3" fmla="*/ 0 h 203"/>
                  <a:gd name="T4" fmla="*/ 81 w 168"/>
                  <a:gd name="T5" fmla="*/ 75 h 203"/>
                  <a:gd name="T6" fmla="*/ 7 w 168"/>
                  <a:gd name="T7" fmla="*/ 99 h 203"/>
                  <a:gd name="T8" fmla="*/ 0 w 168"/>
                  <a:gd name="T9" fmla="*/ 135 h 203"/>
                  <a:gd name="T10" fmla="*/ 44 w 168"/>
                  <a:gd name="T11" fmla="*/ 197 h 203"/>
                  <a:gd name="T12" fmla="*/ 112 w 168"/>
                  <a:gd name="T13" fmla="*/ 203 h 203"/>
                  <a:gd name="T14" fmla="*/ 136 w 168"/>
                  <a:gd name="T15" fmla="*/ 151 h 203"/>
                  <a:gd name="T16" fmla="*/ 168 w 168"/>
                  <a:gd name="T17" fmla="*/ 129 h 203"/>
                  <a:gd name="T18" fmla="*/ 154 w 168"/>
                  <a:gd name="T19" fmla="*/ 83 h 203"/>
                  <a:gd name="T20" fmla="*/ 168 w 168"/>
                  <a:gd name="T21" fmla="*/ 52 h 203"/>
                  <a:gd name="T22" fmla="*/ 154 w 168"/>
                  <a:gd name="T23" fmla="*/ 23 h 20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68"/>
                  <a:gd name="T37" fmla="*/ 0 h 203"/>
                  <a:gd name="T38" fmla="*/ 168 w 168"/>
                  <a:gd name="T39" fmla="*/ 203 h 20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68" h="203">
                    <a:moveTo>
                      <a:pt x="154" y="23"/>
                    </a:moveTo>
                    <a:lnTo>
                      <a:pt x="136" y="0"/>
                    </a:lnTo>
                    <a:lnTo>
                      <a:pt x="81" y="75"/>
                    </a:lnTo>
                    <a:lnTo>
                      <a:pt x="7" y="99"/>
                    </a:lnTo>
                    <a:lnTo>
                      <a:pt x="0" y="135"/>
                    </a:lnTo>
                    <a:lnTo>
                      <a:pt x="44" y="197"/>
                    </a:lnTo>
                    <a:lnTo>
                      <a:pt x="112" y="203"/>
                    </a:lnTo>
                    <a:lnTo>
                      <a:pt x="136" y="151"/>
                    </a:lnTo>
                    <a:lnTo>
                      <a:pt x="168" y="129"/>
                    </a:lnTo>
                    <a:lnTo>
                      <a:pt x="154" y="83"/>
                    </a:lnTo>
                    <a:lnTo>
                      <a:pt x="168" y="52"/>
                    </a:lnTo>
                    <a:lnTo>
                      <a:pt x="154" y="2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0" name="Freeform 51"/>
              <p:cNvSpPr>
                <a:spLocks/>
              </p:cNvSpPr>
              <p:nvPr/>
            </p:nvSpPr>
            <p:spPr bwMode="auto">
              <a:xfrm>
                <a:off x="4682" y="3008"/>
                <a:ext cx="113" cy="164"/>
              </a:xfrm>
              <a:custGeom>
                <a:avLst/>
                <a:gdLst>
                  <a:gd name="T0" fmla="*/ 113 w 113"/>
                  <a:gd name="T1" fmla="*/ 0 h 164"/>
                  <a:gd name="T2" fmla="*/ 93 w 113"/>
                  <a:gd name="T3" fmla="*/ 13 h 164"/>
                  <a:gd name="T4" fmla="*/ 30 w 113"/>
                  <a:gd name="T5" fmla="*/ 21 h 164"/>
                  <a:gd name="T6" fmla="*/ 0 w 113"/>
                  <a:gd name="T7" fmla="*/ 66 h 164"/>
                  <a:gd name="T8" fmla="*/ 0 w 113"/>
                  <a:gd name="T9" fmla="*/ 113 h 164"/>
                  <a:gd name="T10" fmla="*/ 0 w 113"/>
                  <a:gd name="T11" fmla="*/ 164 h 164"/>
                  <a:gd name="T12" fmla="*/ 44 w 113"/>
                  <a:gd name="T13" fmla="*/ 104 h 164"/>
                  <a:gd name="T14" fmla="*/ 66 w 113"/>
                  <a:gd name="T15" fmla="*/ 128 h 164"/>
                  <a:gd name="T16" fmla="*/ 80 w 113"/>
                  <a:gd name="T17" fmla="*/ 98 h 164"/>
                  <a:gd name="T18" fmla="*/ 60 w 113"/>
                  <a:gd name="T19" fmla="*/ 75 h 164"/>
                  <a:gd name="T20" fmla="*/ 80 w 113"/>
                  <a:gd name="T21" fmla="*/ 45 h 164"/>
                  <a:gd name="T22" fmla="*/ 49 w 113"/>
                  <a:gd name="T23" fmla="*/ 36 h 164"/>
                  <a:gd name="T24" fmla="*/ 101 w 113"/>
                  <a:gd name="T25" fmla="*/ 30 h 164"/>
                  <a:gd name="T26" fmla="*/ 113 w 113"/>
                  <a:gd name="T27" fmla="*/ 0 h 16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3"/>
                  <a:gd name="T43" fmla="*/ 0 h 164"/>
                  <a:gd name="T44" fmla="*/ 113 w 113"/>
                  <a:gd name="T45" fmla="*/ 164 h 16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3" h="164">
                    <a:moveTo>
                      <a:pt x="113" y="0"/>
                    </a:moveTo>
                    <a:lnTo>
                      <a:pt x="93" y="13"/>
                    </a:lnTo>
                    <a:lnTo>
                      <a:pt x="30" y="21"/>
                    </a:lnTo>
                    <a:lnTo>
                      <a:pt x="0" y="66"/>
                    </a:lnTo>
                    <a:lnTo>
                      <a:pt x="0" y="113"/>
                    </a:lnTo>
                    <a:lnTo>
                      <a:pt x="0" y="164"/>
                    </a:lnTo>
                    <a:lnTo>
                      <a:pt x="44" y="104"/>
                    </a:lnTo>
                    <a:lnTo>
                      <a:pt x="66" y="128"/>
                    </a:lnTo>
                    <a:lnTo>
                      <a:pt x="80" y="98"/>
                    </a:lnTo>
                    <a:lnTo>
                      <a:pt x="60" y="75"/>
                    </a:lnTo>
                    <a:lnTo>
                      <a:pt x="80" y="45"/>
                    </a:lnTo>
                    <a:lnTo>
                      <a:pt x="49" y="36"/>
                    </a:lnTo>
                    <a:lnTo>
                      <a:pt x="101" y="30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1" name="Freeform 52"/>
              <p:cNvSpPr>
                <a:spLocks/>
              </p:cNvSpPr>
              <p:nvPr/>
            </p:nvSpPr>
            <p:spPr bwMode="auto">
              <a:xfrm>
                <a:off x="4731" y="2857"/>
                <a:ext cx="96" cy="90"/>
              </a:xfrm>
              <a:custGeom>
                <a:avLst/>
                <a:gdLst>
                  <a:gd name="T0" fmla="*/ 64 w 96"/>
                  <a:gd name="T1" fmla="*/ 0 h 90"/>
                  <a:gd name="T2" fmla="*/ 46 w 96"/>
                  <a:gd name="T3" fmla="*/ 28 h 90"/>
                  <a:gd name="T4" fmla="*/ 11 w 96"/>
                  <a:gd name="T5" fmla="*/ 38 h 90"/>
                  <a:gd name="T6" fmla="*/ 0 w 96"/>
                  <a:gd name="T7" fmla="*/ 67 h 90"/>
                  <a:gd name="T8" fmla="*/ 36 w 96"/>
                  <a:gd name="T9" fmla="*/ 52 h 90"/>
                  <a:gd name="T10" fmla="*/ 44 w 96"/>
                  <a:gd name="T11" fmla="*/ 90 h 90"/>
                  <a:gd name="T12" fmla="*/ 96 w 96"/>
                  <a:gd name="T13" fmla="*/ 52 h 90"/>
                  <a:gd name="T14" fmla="*/ 71 w 96"/>
                  <a:gd name="T15" fmla="*/ 38 h 90"/>
                  <a:gd name="T16" fmla="*/ 64 w 96"/>
                  <a:gd name="T17" fmla="*/ 0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6"/>
                  <a:gd name="T28" fmla="*/ 0 h 90"/>
                  <a:gd name="T29" fmla="*/ 96 w 96"/>
                  <a:gd name="T30" fmla="*/ 90 h 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6" h="90">
                    <a:moveTo>
                      <a:pt x="64" y="0"/>
                    </a:moveTo>
                    <a:lnTo>
                      <a:pt x="46" y="28"/>
                    </a:lnTo>
                    <a:lnTo>
                      <a:pt x="11" y="38"/>
                    </a:lnTo>
                    <a:lnTo>
                      <a:pt x="0" y="67"/>
                    </a:lnTo>
                    <a:lnTo>
                      <a:pt x="36" y="52"/>
                    </a:lnTo>
                    <a:lnTo>
                      <a:pt x="44" y="90"/>
                    </a:lnTo>
                    <a:lnTo>
                      <a:pt x="96" y="52"/>
                    </a:lnTo>
                    <a:lnTo>
                      <a:pt x="71" y="38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2" name="Freeform 53"/>
              <p:cNvSpPr>
                <a:spLocks/>
              </p:cNvSpPr>
              <p:nvPr/>
            </p:nvSpPr>
            <p:spPr bwMode="auto">
              <a:xfrm>
                <a:off x="4258" y="2924"/>
                <a:ext cx="215" cy="234"/>
              </a:xfrm>
              <a:custGeom>
                <a:avLst/>
                <a:gdLst>
                  <a:gd name="T0" fmla="*/ 0 w 215"/>
                  <a:gd name="T1" fmla="*/ 0 h 234"/>
                  <a:gd name="T2" fmla="*/ 48 w 215"/>
                  <a:gd name="T3" fmla="*/ 23 h 234"/>
                  <a:gd name="T4" fmla="*/ 93 w 215"/>
                  <a:gd name="T5" fmla="*/ 91 h 234"/>
                  <a:gd name="T6" fmla="*/ 160 w 215"/>
                  <a:gd name="T7" fmla="*/ 143 h 234"/>
                  <a:gd name="T8" fmla="*/ 215 w 215"/>
                  <a:gd name="T9" fmla="*/ 174 h 234"/>
                  <a:gd name="T10" fmla="*/ 196 w 215"/>
                  <a:gd name="T11" fmla="*/ 234 h 234"/>
                  <a:gd name="T12" fmla="*/ 129 w 215"/>
                  <a:gd name="T13" fmla="*/ 212 h 234"/>
                  <a:gd name="T14" fmla="*/ 73 w 215"/>
                  <a:gd name="T15" fmla="*/ 114 h 234"/>
                  <a:gd name="T16" fmla="*/ 32 w 215"/>
                  <a:gd name="T17" fmla="*/ 46 h 234"/>
                  <a:gd name="T18" fmla="*/ 0 w 215"/>
                  <a:gd name="T19" fmla="*/ 0 h 23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15"/>
                  <a:gd name="T31" fmla="*/ 0 h 234"/>
                  <a:gd name="T32" fmla="*/ 215 w 215"/>
                  <a:gd name="T33" fmla="*/ 234 h 23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15" h="234">
                    <a:moveTo>
                      <a:pt x="0" y="0"/>
                    </a:moveTo>
                    <a:lnTo>
                      <a:pt x="48" y="23"/>
                    </a:lnTo>
                    <a:lnTo>
                      <a:pt x="93" y="91"/>
                    </a:lnTo>
                    <a:lnTo>
                      <a:pt x="160" y="143"/>
                    </a:lnTo>
                    <a:lnTo>
                      <a:pt x="215" y="174"/>
                    </a:lnTo>
                    <a:lnTo>
                      <a:pt x="196" y="234"/>
                    </a:lnTo>
                    <a:lnTo>
                      <a:pt x="129" y="212"/>
                    </a:lnTo>
                    <a:lnTo>
                      <a:pt x="73" y="114"/>
                    </a:lnTo>
                    <a:lnTo>
                      <a:pt x="32" y="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3" name="Freeform 54"/>
              <p:cNvSpPr>
                <a:spLocks/>
              </p:cNvSpPr>
              <p:nvPr/>
            </p:nvSpPr>
            <p:spPr bwMode="auto">
              <a:xfrm>
                <a:off x="4491" y="3158"/>
                <a:ext cx="318" cy="75"/>
              </a:xfrm>
              <a:custGeom>
                <a:avLst/>
                <a:gdLst>
                  <a:gd name="T0" fmla="*/ 0 w 318"/>
                  <a:gd name="T1" fmla="*/ 0 h 75"/>
                  <a:gd name="T2" fmla="*/ 79 w 318"/>
                  <a:gd name="T3" fmla="*/ 32 h 75"/>
                  <a:gd name="T4" fmla="*/ 214 w 318"/>
                  <a:gd name="T5" fmla="*/ 60 h 75"/>
                  <a:gd name="T6" fmla="*/ 318 w 318"/>
                  <a:gd name="T7" fmla="*/ 38 h 75"/>
                  <a:gd name="T8" fmla="*/ 292 w 318"/>
                  <a:gd name="T9" fmla="*/ 68 h 75"/>
                  <a:gd name="T10" fmla="*/ 135 w 318"/>
                  <a:gd name="T11" fmla="*/ 75 h 75"/>
                  <a:gd name="T12" fmla="*/ 20 w 318"/>
                  <a:gd name="T13" fmla="*/ 38 h 75"/>
                  <a:gd name="T14" fmla="*/ 0 w 318"/>
                  <a:gd name="T15" fmla="*/ 0 h 7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18"/>
                  <a:gd name="T25" fmla="*/ 0 h 75"/>
                  <a:gd name="T26" fmla="*/ 318 w 318"/>
                  <a:gd name="T27" fmla="*/ 75 h 7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18" h="75">
                    <a:moveTo>
                      <a:pt x="0" y="0"/>
                    </a:moveTo>
                    <a:lnTo>
                      <a:pt x="79" y="32"/>
                    </a:lnTo>
                    <a:lnTo>
                      <a:pt x="214" y="60"/>
                    </a:lnTo>
                    <a:lnTo>
                      <a:pt x="318" y="38"/>
                    </a:lnTo>
                    <a:lnTo>
                      <a:pt x="292" y="68"/>
                    </a:lnTo>
                    <a:lnTo>
                      <a:pt x="135" y="75"/>
                    </a:lnTo>
                    <a:lnTo>
                      <a:pt x="20" y="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4" name="Freeform 55"/>
              <p:cNvSpPr>
                <a:spLocks/>
              </p:cNvSpPr>
              <p:nvPr/>
            </p:nvSpPr>
            <p:spPr bwMode="auto">
              <a:xfrm>
                <a:off x="4856" y="3060"/>
                <a:ext cx="552" cy="207"/>
              </a:xfrm>
              <a:custGeom>
                <a:avLst/>
                <a:gdLst>
                  <a:gd name="T0" fmla="*/ 98 w 552"/>
                  <a:gd name="T1" fmla="*/ 38 h 207"/>
                  <a:gd name="T2" fmla="*/ 67 w 552"/>
                  <a:gd name="T3" fmla="*/ 0 h 207"/>
                  <a:gd name="T4" fmla="*/ 0 w 552"/>
                  <a:gd name="T5" fmla="*/ 0 h 207"/>
                  <a:gd name="T6" fmla="*/ 81 w 552"/>
                  <a:gd name="T7" fmla="*/ 46 h 207"/>
                  <a:gd name="T8" fmla="*/ 32 w 552"/>
                  <a:gd name="T9" fmla="*/ 52 h 207"/>
                  <a:gd name="T10" fmla="*/ 37 w 552"/>
                  <a:gd name="T11" fmla="*/ 76 h 207"/>
                  <a:gd name="T12" fmla="*/ 142 w 552"/>
                  <a:gd name="T13" fmla="*/ 98 h 207"/>
                  <a:gd name="T14" fmla="*/ 125 w 552"/>
                  <a:gd name="T15" fmla="*/ 149 h 207"/>
                  <a:gd name="T16" fmla="*/ 209 w 552"/>
                  <a:gd name="T17" fmla="*/ 166 h 207"/>
                  <a:gd name="T18" fmla="*/ 243 w 552"/>
                  <a:gd name="T19" fmla="*/ 149 h 207"/>
                  <a:gd name="T20" fmla="*/ 304 w 552"/>
                  <a:gd name="T21" fmla="*/ 201 h 207"/>
                  <a:gd name="T22" fmla="*/ 399 w 552"/>
                  <a:gd name="T23" fmla="*/ 201 h 207"/>
                  <a:gd name="T24" fmla="*/ 417 w 552"/>
                  <a:gd name="T25" fmla="*/ 166 h 207"/>
                  <a:gd name="T26" fmla="*/ 535 w 552"/>
                  <a:gd name="T27" fmla="*/ 207 h 207"/>
                  <a:gd name="T28" fmla="*/ 552 w 552"/>
                  <a:gd name="T29" fmla="*/ 173 h 207"/>
                  <a:gd name="T30" fmla="*/ 461 w 552"/>
                  <a:gd name="T31" fmla="*/ 158 h 207"/>
                  <a:gd name="T32" fmla="*/ 389 w 552"/>
                  <a:gd name="T33" fmla="*/ 83 h 207"/>
                  <a:gd name="T34" fmla="*/ 322 w 552"/>
                  <a:gd name="T35" fmla="*/ 106 h 207"/>
                  <a:gd name="T36" fmla="*/ 209 w 552"/>
                  <a:gd name="T37" fmla="*/ 76 h 207"/>
                  <a:gd name="T38" fmla="*/ 135 w 552"/>
                  <a:gd name="T39" fmla="*/ 23 h 207"/>
                  <a:gd name="T40" fmla="*/ 98 w 552"/>
                  <a:gd name="T41" fmla="*/ 38 h 2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52"/>
                  <a:gd name="T64" fmla="*/ 0 h 207"/>
                  <a:gd name="T65" fmla="*/ 552 w 552"/>
                  <a:gd name="T66" fmla="*/ 207 h 20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52" h="207">
                    <a:moveTo>
                      <a:pt x="98" y="38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81" y="46"/>
                    </a:lnTo>
                    <a:lnTo>
                      <a:pt x="32" y="52"/>
                    </a:lnTo>
                    <a:lnTo>
                      <a:pt x="37" y="76"/>
                    </a:lnTo>
                    <a:lnTo>
                      <a:pt x="142" y="98"/>
                    </a:lnTo>
                    <a:lnTo>
                      <a:pt x="125" y="149"/>
                    </a:lnTo>
                    <a:lnTo>
                      <a:pt x="209" y="166"/>
                    </a:lnTo>
                    <a:lnTo>
                      <a:pt x="243" y="149"/>
                    </a:lnTo>
                    <a:lnTo>
                      <a:pt x="304" y="201"/>
                    </a:lnTo>
                    <a:lnTo>
                      <a:pt x="399" y="201"/>
                    </a:lnTo>
                    <a:lnTo>
                      <a:pt x="417" y="166"/>
                    </a:lnTo>
                    <a:lnTo>
                      <a:pt x="535" y="207"/>
                    </a:lnTo>
                    <a:lnTo>
                      <a:pt x="552" y="173"/>
                    </a:lnTo>
                    <a:lnTo>
                      <a:pt x="461" y="158"/>
                    </a:lnTo>
                    <a:lnTo>
                      <a:pt x="389" y="83"/>
                    </a:lnTo>
                    <a:lnTo>
                      <a:pt x="322" y="106"/>
                    </a:lnTo>
                    <a:lnTo>
                      <a:pt x="209" y="76"/>
                    </a:lnTo>
                    <a:lnTo>
                      <a:pt x="135" y="23"/>
                    </a:lnTo>
                    <a:lnTo>
                      <a:pt x="98" y="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5" name="Freeform 56"/>
              <p:cNvSpPr>
                <a:spLocks/>
              </p:cNvSpPr>
              <p:nvPr/>
            </p:nvSpPr>
            <p:spPr bwMode="auto">
              <a:xfrm>
                <a:off x="5323" y="1502"/>
                <a:ext cx="85" cy="39"/>
              </a:xfrm>
              <a:custGeom>
                <a:avLst/>
                <a:gdLst>
                  <a:gd name="T0" fmla="*/ 18 w 85"/>
                  <a:gd name="T1" fmla="*/ 0 h 39"/>
                  <a:gd name="T2" fmla="*/ 0 w 85"/>
                  <a:gd name="T3" fmla="*/ 16 h 39"/>
                  <a:gd name="T4" fmla="*/ 18 w 85"/>
                  <a:gd name="T5" fmla="*/ 39 h 39"/>
                  <a:gd name="T6" fmla="*/ 85 w 85"/>
                  <a:gd name="T7" fmla="*/ 16 h 39"/>
                  <a:gd name="T8" fmla="*/ 18 w 85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5"/>
                  <a:gd name="T16" fmla="*/ 0 h 39"/>
                  <a:gd name="T17" fmla="*/ 85 w 85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5" h="39">
                    <a:moveTo>
                      <a:pt x="18" y="0"/>
                    </a:moveTo>
                    <a:lnTo>
                      <a:pt x="0" y="16"/>
                    </a:lnTo>
                    <a:lnTo>
                      <a:pt x="18" y="39"/>
                    </a:lnTo>
                    <a:lnTo>
                      <a:pt x="85" y="1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6" name="Freeform 57"/>
              <p:cNvSpPr>
                <a:spLocks/>
              </p:cNvSpPr>
              <p:nvPr/>
            </p:nvSpPr>
            <p:spPr bwMode="auto">
              <a:xfrm>
                <a:off x="4682" y="1353"/>
                <a:ext cx="225" cy="54"/>
              </a:xfrm>
              <a:custGeom>
                <a:avLst/>
                <a:gdLst>
                  <a:gd name="T0" fmla="*/ 225 w 225"/>
                  <a:gd name="T1" fmla="*/ 54 h 54"/>
                  <a:gd name="T2" fmla="*/ 211 w 225"/>
                  <a:gd name="T3" fmla="*/ 32 h 54"/>
                  <a:gd name="T4" fmla="*/ 80 w 225"/>
                  <a:gd name="T5" fmla="*/ 9 h 54"/>
                  <a:gd name="T6" fmla="*/ 56 w 225"/>
                  <a:gd name="T7" fmla="*/ 24 h 54"/>
                  <a:gd name="T8" fmla="*/ 5 w 225"/>
                  <a:gd name="T9" fmla="*/ 0 h 54"/>
                  <a:gd name="T10" fmla="*/ 0 w 225"/>
                  <a:gd name="T11" fmla="*/ 38 h 54"/>
                  <a:gd name="T12" fmla="*/ 85 w 225"/>
                  <a:gd name="T13" fmla="*/ 54 h 54"/>
                  <a:gd name="T14" fmla="*/ 120 w 225"/>
                  <a:gd name="T15" fmla="*/ 38 h 54"/>
                  <a:gd name="T16" fmla="*/ 225 w 225"/>
                  <a:gd name="T17" fmla="*/ 54 h 5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25"/>
                  <a:gd name="T28" fmla="*/ 0 h 54"/>
                  <a:gd name="T29" fmla="*/ 225 w 225"/>
                  <a:gd name="T30" fmla="*/ 54 h 5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25" h="54">
                    <a:moveTo>
                      <a:pt x="225" y="54"/>
                    </a:moveTo>
                    <a:lnTo>
                      <a:pt x="211" y="32"/>
                    </a:lnTo>
                    <a:lnTo>
                      <a:pt x="80" y="9"/>
                    </a:lnTo>
                    <a:lnTo>
                      <a:pt x="56" y="24"/>
                    </a:lnTo>
                    <a:lnTo>
                      <a:pt x="5" y="0"/>
                    </a:lnTo>
                    <a:lnTo>
                      <a:pt x="0" y="38"/>
                    </a:lnTo>
                    <a:lnTo>
                      <a:pt x="85" y="54"/>
                    </a:lnTo>
                    <a:lnTo>
                      <a:pt x="120" y="38"/>
                    </a:lnTo>
                    <a:lnTo>
                      <a:pt x="225" y="5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7" name="Freeform 58"/>
              <p:cNvSpPr>
                <a:spLocks/>
              </p:cNvSpPr>
              <p:nvPr/>
            </p:nvSpPr>
            <p:spPr bwMode="auto">
              <a:xfrm>
                <a:off x="4656" y="2803"/>
                <a:ext cx="38" cy="82"/>
              </a:xfrm>
              <a:custGeom>
                <a:avLst/>
                <a:gdLst>
                  <a:gd name="T0" fmla="*/ 26 w 38"/>
                  <a:gd name="T1" fmla="*/ 0 h 82"/>
                  <a:gd name="T2" fmla="*/ 0 w 38"/>
                  <a:gd name="T3" fmla="*/ 82 h 82"/>
                  <a:gd name="T4" fmla="*/ 38 w 38"/>
                  <a:gd name="T5" fmla="*/ 22 h 82"/>
                  <a:gd name="T6" fmla="*/ 26 w 38"/>
                  <a:gd name="T7" fmla="*/ 0 h 8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8"/>
                  <a:gd name="T13" fmla="*/ 0 h 82"/>
                  <a:gd name="T14" fmla="*/ 38 w 38"/>
                  <a:gd name="T15" fmla="*/ 82 h 8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8" h="82">
                    <a:moveTo>
                      <a:pt x="26" y="0"/>
                    </a:moveTo>
                    <a:lnTo>
                      <a:pt x="0" y="82"/>
                    </a:lnTo>
                    <a:lnTo>
                      <a:pt x="38" y="22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8" name="Freeform 59"/>
              <p:cNvSpPr>
                <a:spLocks/>
              </p:cNvSpPr>
              <p:nvPr/>
            </p:nvSpPr>
            <p:spPr bwMode="auto">
              <a:xfrm>
                <a:off x="4253" y="2803"/>
                <a:ext cx="18" cy="92"/>
              </a:xfrm>
              <a:custGeom>
                <a:avLst/>
                <a:gdLst>
                  <a:gd name="T0" fmla="*/ 0 w 18"/>
                  <a:gd name="T1" fmla="*/ 0 h 92"/>
                  <a:gd name="T2" fmla="*/ 18 w 18"/>
                  <a:gd name="T3" fmla="*/ 14 h 92"/>
                  <a:gd name="T4" fmla="*/ 0 w 18"/>
                  <a:gd name="T5" fmla="*/ 92 h 92"/>
                  <a:gd name="T6" fmla="*/ 0 w 18"/>
                  <a:gd name="T7" fmla="*/ 0 h 9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92"/>
                  <a:gd name="T14" fmla="*/ 18 w 18"/>
                  <a:gd name="T15" fmla="*/ 92 h 9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92">
                    <a:moveTo>
                      <a:pt x="0" y="0"/>
                    </a:moveTo>
                    <a:lnTo>
                      <a:pt x="18" y="14"/>
                    </a:lnTo>
                    <a:lnTo>
                      <a:pt x="0" y="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49" name="Freeform 60"/>
              <p:cNvSpPr>
                <a:spLocks/>
              </p:cNvSpPr>
              <p:nvPr/>
            </p:nvSpPr>
            <p:spPr bwMode="auto">
              <a:xfrm>
                <a:off x="5072" y="2074"/>
                <a:ext cx="93" cy="105"/>
              </a:xfrm>
              <a:custGeom>
                <a:avLst/>
                <a:gdLst>
                  <a:gd name="T0" fmla="*/ 93 w 93"/>
                  <a:gd name="T1" fmla="*/ 0 h 105"/>
                  <a:gd name="T2" fmla="*/ 76 w 93"/>
                  <a:gd name="T3" fmla="*/ 45 h 105"/>
                  <a:gd name="T4" fmla="*/ 0 w 93"/>
                  <a:gd name="T5" fmla="*/ 105 h 105"/>
                  <a:gd name="T6" fmla="*/ 88 w 93"/>
                  <a:gd name="T7" fmla="*/ 45 h 105"/>
                  <a:gd name="T8" fmla="*/ 93 w 93"/>
                  <a:gd name="T9" fmla="*/ 0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05"/>
                  <a:gd name="T17" fmla="*/ 93 w 93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05">
                    <a:moveTo>
                      <a:pt x="93" y="0"/>
                    </a:moveTo>
                    <a:lnTo>
                      <a:pt x="76" y="45"/>
                    </a:lnTo>
                    <a:lnTo>
                      <a:pt x="0" y="105"/>
                    </a:lnTo>
                    <a:lnTo>
                      <a:pt x="88" y="45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0" name="Freeform 61"/>
              <p:cNvSpPr>
                <a:spLocks/>
              </p:cNvSpPr>
              <p:nvPr/>
            </p:nvSpPr>
            <p:spPr bwMode="auto">
              <a:xfrm>
                <a:off x="4834" y="2413"/>
                <a:ext cx="54" cy="67"/>
              </a:xfrm>
              <a:custGeom>
                <a:avLst/>
                <a:gdLst>
                  <a:gd name="T0" fmla="*/ 0 w 54"/>
                  <a:gd name="T1" fmla="*/ 8 h 67"/>
                  <a:gd name="T2" fmla="*/ 54 w 54"/>
                  <a:gd name="T3" fmla="*/ 0 h 67"/>
                  <a:gd name="T4" fmla="*/ 54 w 54"/>
                  <a:gd name="T5" fmla="*/ 67 h 67"/>
                  <a:gd name="T6" fmla="*/ 16 w 54"/>
                  <a:gd name="T7" fmla="*/ 59 h 67"/>
                  <a:gd name="T8" fmla="*/ 0 w 54"/>
                  <a:gd name="T9" fmla="*/ 8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67"/>
                  <a:gd name="T17" fmla="*/ 54 w 54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67">
                    <a:moveTo>
                      <a:pt x="0" y="8"/>
                    </a:moveTo>
                    <a:lnTo>
                      <a:pt x="54" y="0"/>
                    </a:lnTo>
                    <a:lnTo>
                      <a:pt x="54" y="67"/>
                    </a:lnTo>
                    <a:lnTo>
                      <a:pt x="16" y="59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1" name="Freeform 62"/>
              <p:cNvSpPr>
                <a:spLocks/>
              </p:cNvSpPr>
              <p:nvPr/>
            </p:nvSpPr>
            <p:spPr bwMode="auto">
              <a:xfrm>
                <a:off x="4777" y="2518"/>
                <a:ext cx="99" cy="61"/>
              </a:xfrm>
              <a:custGeom>
                <a:avLst/>
                <a:gdLst>
                  <a:gd name="T0" fmla="*/ 99 w 99"/>
                  <a:gd name="T1" fmla="*/ 0 h 61"/>
                  <a:gd name="T2" fmla="*/ 69 w 99"/>
                  <a:gd name="T3" fmla="*/ 38 h 61"/>
                  <a:gd name="T4" fmla="*/ 0 w 99"/>
                  <a:gd name="T5" fmla="*/ 61 h 61"/>
                  <a:gd name="T6" fmla="*/ 62 w 99"/>
                  <a:gd name="T7" fmla="*/ 30 h 61"/>
                  <a:gd name="T8" fmla="*/ 99 w 99"/>
                  <a:gd name="T9" fmla="*/ 0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99" y="0"/>
                    </a:moveTo>
                    <a:lnTo>
                      <a:pt x="69" y="38"/>
                    </a:lnTo>
                    <a:lnTo>
                      <a:pt x="0" y="61"/>
                    </a:lnTo>
                    <a:lnTo>
                      <a:pt x="62" y="30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2" name="Freeform 63"/>
              <p:cNvSpPr>
                <a:spLocks/>
              </p:cNvSpPr>
              <p:nvPr/>
            </p:nvSpPr>
            <p:spPr bwMode="auto">
              <a:xfrm>
                <a:off x="5273" y="3090"/>
                <a:ext cx="68" cy="46"/>
              </a:xfrm>
              <a:custGeom>
                <a:avLst/>
                <a:gdLst>
                  <a:gd name="T0" fmla="*/ 0 w 68"/>
                  <a:gd name="T1" fmla="*/ 46 h 46"/>
                  <a:gd name="T2" fmla="*/ 44 w 68"/>
                  <a:gd name="T3" fmla="*/ 39 h 46"/>
                  <a:gd name="T4" fmla="*/ 68 w 68"/>
                  <a:gd name="T5" fmla="*/ 0 h 46"/>
                  <a:gd name="T6" fmla="*/ 55 w 68"/>
                  <a:gd name="T7" fmla="*/ 46 h 46"/>
                  <a:gd name="T8" fmla="*/ 0 w 68"/>
                  <a:gd name="T9" fmla="*/ 46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8"/>
                  <a:gd name="T16" fmla="*/ 0 h 46"/>
                  <a:gd name="T17" fmla="*/ 68 w 6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8" h="46">
                    <a:moveTo>
                      <a:pt x="0" y="46"/>
                    </a:moveTo>
                    <a:lnTo>
                      <a:pt x="44" y="39"/>
                    </a:lnTo>
                    <a:lnTo>
                      <a:pt x="68" y="0"/>
                    </a:lnTo>
                    <a:lnTo>
                      <a:pt x="55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3" name="Freeform 64"/>
              <p:cNvSpPr>
                <a:spLocks/>
              </p:cNvSpPr>
              <p:nvPr/>
            </p:nvSpPr>
            <p:spPr bwMode="auto">
              <a:xfrm>
                <a:off x="5363" y="3106"/>
                <a:ext cx="174" cy="84"/>
              </a:xfrm>
              <a:custGeom>
                <a:avLst/>
                <a:gdLst>
                  <a:gd name="T0" fmla="*/ 0 w 174"/>
                  <a:gd name="T1" fmla="*/ 0 h 84"/>
                  <a:gd name="T2" fmla="*/ 119 w 174"/>
                  <a:gd name="T3" fmla="*/ 15 h 84"/>
                  <a:gd name="T4" fmla="*/ 174 w 174"/>
                  <a:gd name="T5" fmla="*/ 84 h 84"/>
                  <a:gd name="T6" fmla="*/ 111 w 174"/>
                  <a:gd name="T7" fmla="*/ 30 h 84"/>
                  <a:gd name="T8" fmla="*/ 0 w 174"/>
                  <a:gd name="T9" fmla="*/ 0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4"/>
                  <a:gd name="T16" fmla="*/ 0 h 84"/>
                  <a:gd name="T17" fmla="*/ 174 w 174"/>
                  <a:gd name="T18" fmla="*/ 84 h 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4" h="84">
                    <a:moveTo>
                      <a:pt x="0" y="0"/>
                    </a:moveTo>
                    <a:lnTo>
                      <a:pt x="119" y="15"/>
                    </a:lnTo>
                    <a:lnTo>
                      <a:pt x="174" y="84"/>
                    </a:lnTo>
                    <a:lnTo>
                      <a:pt x="111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4" name="Freeform 65"/>
              <p:cNvSpPr>
                <a:spLocks/>
              </p:cNvSpPr>
              <p:nvPr/>
            </p:nvSpPr>
            <p:spPr bwMode="auto">
              <a:xfrm>
                <a:off x="4534" y="3252"/>
                <a:ext cx="705" cy="570"/>
              </a:xfrm>
              <a:custGeom>
                <a:avLst/>
                <a:gdLst>
                  <a:gd name="T0" fmla="*/ 528 w 705"/>
                  <a:gd name="T1" fmla="*/ 0 h 570"/>
                  <a:gd name="T2" fmla="*/ 502 w 705"/>
                  <a:gd name="T3" fmla="*/ 60 h 570"/>
                  <a:gd name="T4" fmla="*/ 502 w 705"/>
                  <a:gd name="T5" fmla="*/ 120 h 570"/>
                  <a:gd name="T6" fmla="*/ 439 w 705"/>
                  <a:gd name="T7" fmla="*/ 102 h 570"/>
                  <a:gd name="T8" fmla="*/ 420 w 705"/>
                  <a:gd name="T9" fmla="*/ 23 h 570"/>
                  <a:gd name="T10" fmla="*/ 342 w 705"/>
                  <a:gd name="T11" fmla="*/ 0 h 570"/>
                  <a:gd name="T12" fmla="*/ 300 w 705"/>
                  <a:gd name="T13" fmla="*/ 23 h 570"/>
                  <a:gd name="T14" fmla="*/ 279 w 705"/>
                  <a:gd name="T15" fmla="*/ 66 h 570"/>
                  <a:gd name="T16" fmla="*/ 243 w 705"/>
                  <a:gd name="T17" fmla="*/ 42 h 570"/>
                  <a:gd name="T18" fmla="*/ 204 w 705"/>
                  <a:gd name="T19" fmla="*/ 96 h 570"/>
                  <a:gd name="T20" fmla="*/ 153 w 705"/>
                  <a:gd name="T21" fmla="*/ 111 h 570"/>
                  <a:gd name="T22" fmla="*/ 148 w 705"/>
                  <a:gd name="T23" fmla="*/ 157 h 570"/>
                  <a:gd name="T24" fmla="*/ 17 w 705"/>
                  <a:gd name="T25" fmla="*/ 203 h 570"/>
                  <a:gd name="T26" fmla="*/ 0 w 705"/>
                  <a:gd name="T27" fmla="*/ 309 h 570"/>
                  <a:gd name="T28" fmla="*/ 36 w 705"/>
                  <a:gd name="T29" fmla="*/ 407 h 570"/>
                  <a:gd name="T30" fmla="*/ 0 w 705"/>
                  <a:gd name="T31" fmla="*/ 434 h 570"/>
                  <a:gd name="T32" fmla="*/ 30 w 705"/>
                  <a:gd name="T33" fmla="*/ 464 h 570"/>
                  <a:gd name="T34" fmla="*/ 130 w 705"/>
                  <a:gd name="T35" fmla="*/ 474 h 570"/>
                  <a:gd name="T36" fmla="*/ 221 w 705"/>
                  <a:gd name="T37" fmla="*/ 421 h 570"/>
                  <a:gd name="T38" fmla="*/ 293 w 705"/>
                  <a:gd name="T39" fmla="*/ 407 h 570"/>
                  <a:gd name="T40" fmla="*/ 359 w 705"/>
                  <a:gd name="T41" fmla="*/ 479 h 570"/>
                  <a:gd name="T42" fmla="*/ 389 w 705"/>
                  <a:gd name="T43" fmla="*/ 442 h 570"/>
                  <a:gd name="T44" fmla="*/ 410 w 705"/>
                  <a:gd name="T45" fmla="*/ 525 h 570"/>
                  <a:gd name="T46" fmla="*/ 452 w 705"/>
                  <a:gd name="T47" fmla="*/ 548 h 570"/>
                  <a:gd name="T48" fmla="*/ 508 w 705"/>
                  <a:gd name="T49" fmla="*/ 533 h 570"/>
                  <a:gd name="T50" fmla="*/ 551 w 705"/>
                  <a:gd name="T51" fmla="*/ 570 h 570"/>
                  <a:gd name="T52" fmla="*/ 631 w 705"/>
                  <a:gd name="T53" fmla="*/ 488 h 570"/>
                  <a:gd name="T54" fmla="*/ 668 w 705"/>
                  <a:gd name="T55" fmla="*/ 385 h 570"/>
                  <a:gd name="T56" fmla="*/ 705 w 705"/>
                  <a:gd name="T57" fmla="*/ 369 h 570"/>
                  <a:gd name="T58" fmla="*/ 687 w 705"/>
                  <a:gd name="T59" fmla="*/ 294 h 570"/>
                  <a:gd name="T60" fmla="*/ 644 w 705"/>
                  <a:gd name="T61" fmla="*/ 232 h 570"/>
                  <a:gd name="T62" fmla="*/ 614 w 705"/>
                  <a:gd name="T63" fmla="*/ 163 h 570"/>
                  <a:gd name="T64" fmla="*/ 568 w 705"/>
                  <a:gd name="T65" fmla="*/ 149 h 570"/>
                  <a:gd name="T66" fmla="*/ 545 w 705"/>
                  <a:gd name="T67" fmla="*/ 42 h 570"/>
                  <a:gd name="T68" fmla="*/ 528 w 705"/>
                  <a:gd name="T69" fmla="*/ 0 h 57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705"/>
                  <a:gd name="T106" fmla="*/ 0 h 570"/>
                  <a:gd name="T107" fmla="*/ 705 w 705"/>
                  <a:gd name="T108" fmla="*/ 570 h 57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705" h="570">
                    <a:moveTo>
                      <a:pt x="528" y="0"/>
                    </a:moveTo>
                    <a:lnTo>
                      <a:pt x="502" y="60"/>
                    </a:lnTo>
                    <a:lnTo>
                      <a:pt x="502" y="120"/>
                    </a:lnTo>
                    <a:lnTo>
                      <a:pt x="439" y="102"/>
                    </a:lnTo>
                    <a:lnTo>
                      <a:pt x="420" y="23"/>
                    </a:lnTo>
                    <a:lnTo>
                      <a:pt x="342" y="0"/>
                    </a:lnTo>
                    <a:lnTo>
                      <a:pt x="300" y="23"/>
                    </a:lnTo>
                    <a:lnTo>
                      <a:pt x="279" y="66"/>
                    </a:lnTo>
                    <a:lnTo>
                      <a:pt x="243" y="42"/>
                    </a:lnTo>
                    <a:lnTo>
                      <a:pt x="204" y="96"/>
                    </a:lnTo>
                    <a:lnTo>
                      <a:pt x="153" y="111"/>
                    </a:lnTo>
                    <a:lnTo>
                      <a:pt x="148" y="157"/>
                    </a:lnTo>
                    <a:lnTo>
                      <a:pt x="17" y="203"/>
                    </a:lnTo>
                    <a:lnTo>
                      <a:pt x="0" y="309"/>
                    </a:lnTo>
                    <a:lnTo>
                      <a:pt x="36" y="407"/>
                    </a:lnTo>
                    <a:lnTo>
                      <a:pt x="0" y="434"/>
                    </a:lnTo>
                    <a:lnTo>
                      <a:pt x="30" y="464"/>
                    </a:lnTo>
                    <a:lnTo>
                      <a:pt x="130" y="474"/>
                    </a:lnTo>
                    <a:lnTo>
                      <a:pt x="221" y="421"/>
                    </a:lnTo>
                    <a:lnTo>
                      <a:pt x="293" y="407"/>
                    </a:lnTo>
                    <a:lnTo>
                      <a:pt x="359" y="479"/>
                    </a:lnTo>
                    <a:lnTo>
                      <a:pt x="389" y="442"/>
                    </a:lnTo>
                    <a:lnTo>
                      <a:pt x="410" y="525"/>
                    </a:lnTo>
                    <a:lnTo>
                      <a:pt x="452" y="548"/>
                    </a:lnTo>
                    <a:lnTo>
                      <a:pt x="508" y="533"/>
                    </a:lnTo>
                    <a:lnTo>
                      <a:pt x="551" y="570"/>
                    </a:lnTo>
                    <a:lnTo>
                      <a:pt x="631" y="488"/>
                    </a:lnTo>
                    <a:lnTo>
                      <a:pt x="668" y="385"/>
                    </a:lnTo>
                    <a:lnTo>
                      <a:pt x="705" y="369"/>
                    </a:lnTo>
                    <a:lnTo>
                      <a:pt x="687" y="294"/>
                    </a:lnTo>
                    <a:lnTo>
                      <a:pt x="644" y="232"/>
                    </a:lnTo>
                    <a:lnTo>
                      <a:pt x="614" y="163"/>
                    </a:lnTo>
                    <a:lnTo>
                      <a:pt x="568" y="149"/>
                    </a:lnTo>
                    <a:lnTo>
                      <a:pt x="545" y="42"/>
                    </a:lnTo>
                    <a:lnTo>
                      <a:pt x="52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5" name="Freeform 66"/>
              <p:cNvSpPr>
                <a:spLocks/>
              </p:cNvSpPr>
              <p:nvPr/>
            </p:nvSpPr>
            <p:spPr bwMode="auto">
              <a:xfrm>
                <a:off x="4986" y="3837"/>
                <a:ext cx="93" cy="83"/>
              </a:xfrm>
              <a:custGeom>
                <a:avLst/>
                <a:gdLst>
                  <a:gd name="T0" fmla="*/ 12 w 93"/>
                  <a:gd name="T1" fmla="*/ 0 h 83"/>
                  <a:gd name="T2" fmla="*/ 50 w 93"/>
                  <a:gd name="T3" fmla="*/ 14 h 83"/>
                  <a:gd name="T4" fmla="*/ 93 w 93"/>
                  <a:gd name="T5" fmla="*/ 8 h 83"/>
                  <a:gd name="T6" fmla="*/ 86 w 93"/>
                  <a:gd name="T7" fmla="*/ 54 h 83"/>
                  <a:gd name="T8" fmla="*/ 18 w 93"/>
                  <a:gd name="T9" fmla="*/ 83 h 83"/>
                  <a:gd name="T10" fmla="*/ 0 w 93"/>
                  <a:gd name="T11" fmla="*/ 31 h 83"/>
                  <a:gd name="T12" fmla="*/ 12 w 93"/>
                  <a:gd name="T13" fmla="*/ 0 h 8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3"/>
                  <a:gd name="T22" fmla="*/ 0 h 83"/>
                  <a:gd name="T23" fmla="*/ 93 w 93"/>
                  <a:gd name="T24" fmla="*/ 83 h 8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3" h="83">
                    <a:moveTo>
                      <a:pt x="12" y="0"/>
                    </a:moveTo>
                    <a:lnTo>
                      <a:pt x="50" y="14"/>
                    </a:lnTo>
                    <a:lnTo>
                      <a:pt x="93" y="8"/>
                    </a:lnTo>
                    <a:lnTo>
                      <a:pt x="86" y="54"/>
                    </a:lnTo>
                    <a:lnTo>
                      <a:pt x="18" y="83"/>
                    </a:lnTo>
                    <a:lnTo>
                      <a:pt x="0" y="31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6" name="Freeform 67"/>
              <p:cNvSpPr>
                <a:spLocks/>
              </p:cNvSpPr>
              <p:nvPr/>
            </p:nvSpPr>
            <p:spPr bwMode="auto">
              <a:xfrm>
                <a:off x="5488" y="3740"/>
                <a:ext cx="106" cy="128"/>
              </a:xfrm>
              <a:custGeom>
                <a:avLst/>
                <a:gdLst>
                  <a:gd name="T0" fmla="*/ 7 w 106"/>
                  <a:gd name="T1" fmla="*/ 0 h 128"/>
                  <a:gd name="T2" fmla="*/ 7 w 106"/>
                  <a:gd name="T3" fmla="*/ 30 h 128"/>
                  <a:gd name="T4" fmla="*/ 24 w 106"/>
                  <a:gd name="T5" fmla="*/ 68 h 128"/>
                  <a:gd name="T6" fmla="*/ 0 w 106"/>
                  <a:gd name="T7" fmla="*/ 82 h 128"/>
                  <a:gd name="T8" fmla="*/ 19 w 106"/>
                  <a:gd name="T9" fmla="*/ 128 h 128"/>
                  <a:gd name="T10" fmla="*/ 66 w 106"/>
                  <a:gd name="T11" fmla="*/ 105 h 128"/>
                  <a:gd name="T12" fmla="*/ 106 w 106"/>
                  <a:gd name="T13" fmla="*/ 37 h 128"/>
                  <a:gd name="T14" fmla="*/ 66 w 106"/>
                  <a:gd name="T15" fmla="*/ 45 h 128"/>
                  <a:gd name="T16" fmla="*/ 36 w 106"/>
                  <a:gd name="T17" fmla="*/ 14 h 128"/>
                  <a:gd name="T18" fmla="*/ 7 w 106"/>
                  <a:gd name="T19" fmla="*/ 0 h 1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6"/>
                  <a:gd name="T31" fmla="*/ 0 h 128"/>
                  <a:gd name="T32" fmla="*/ 106 w 106"/>
                  <a:gd name="T33" fmla="*/ 128 h 12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6" h="128">
                    <a:moveTo>
                      <a:pt x="7" y="0"/>
                    </a:moveTo>
                    <a:lnTo>
                      <a:pt x="7" y="30"/>
                    </a:lnTo>
                    <a:lnTo>
                      <a:pt x="24" y="68"/>
                    </a:lnTo>
                    <a:lnTo>
                      <a:pt x="0" y="82"/>
                    </a:lnTo>
                    <a:lnTo>
                      <a:pt x="19" y="128"/>
                    </a:lnTo>
                    <a:lnTo>
                      <a:pt x="66" y="105"/>
                    </a:lnTo>
                    <a:lnTo>
                      <a:pt x="106" y="37"/>
                    </a:lnTo>
                    <a:lnTo>
                      <a:pt x="66" y="45"/>
                    </a:lnTo>
                    <a:lnTo>
                      <a:pt x="36" y="14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7" name="Freeform 68"/>
              <p:cNvSpPr>
                <a:spLocks/>
              </p:cNvSpPr>
              <p:nvPr/>
            </p:nvSpPr>
            <p:spPr bwMode="auto">
              <a:xfrm>
                <a:off x="5334" y="3861"/>
                <a:ext cx="154" cy="151"/>
              </a:xfrm>
              <a:custGeom>
                <a:avLst/>
                <a:gdLst>
                  <a:gd name="T0" fmla="*/ 137 w 154"/>
                  <a:gd name="T1" fmla="*/ 0 h 151"/>
                  <a:gd name="T2" fmla="*/ 154 w 154"/>
                  <a:gd name="T3" fmla="*/ 21 h 151"/>
                  <a:gd name="T4" fmla="*/ 137 w 154"/>
                  <a:gd name="T5" fmla="*/ 67 h 151"/>
                  <a:gd name="T6" fmla="*/ 86 w 154"/>
                  <a:gd name="T7" fmla="*/ 90 h 151"/>
                  <a:gd name="T8" fmla="*/ 26 w 154"/>
                  <a:gd name="T9" fmla="*/ 151 h 151"/>
                  <a:gd name="T10" fmla="*/ 0 w 154"/>
                  <a:gd name="T11" fmla="*/ 128 h 151"/>
                  <a:gd name="T12" fmla="*/ 74 w 154"/>
                  <a:gd name="T13" fmla="*/ 59 h 151"/>
                  <a:gd name="T14" fmla="*/ 117 w 154"/>
                  <a:gd name="T15" fmla="*/ 30 h 151"/>
                  <a:gd name="T16" fmla="*/ 137 w 154"/>
                  <a:gd name="T17" fmla="*/ 0 h 15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4"/>
                  <a:gd name="T28" fmla="*/ 0 h 151"/>
                  <a:gd name="T29" fmla="*/ 154 w 154"/>
                  <a:gd name="T30" fmla="*/ 151 h 15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4" h="151">
                    <a:moveTo>
                      <a:pt x="137" y="0"/>
                    </a:moveTo>
                    <a:lnTo>
                      <a:pt x="154" y="21"/>
                    </a:lnTo>
                    <a:lnTo>
                      <a:pt x="137" y="67"/>
                    </a:lnTo>
                    <a:lnTo>
                      <a:pt x="86" y="90"/>
                    </a:lnTo>
                    <a:lnTo>
                      <a:pt x="26" y="151"/>
                    </a:lnTo>
                    <a:lnTo>
                      <a:pt x="0" y="128"/>
                    </a:lnTo>
                    <a:lnTo>
                      <a:pt x="74" y="59"/>
                    </a:lnTo>
                    <a:lnTo>
                      <a:pt x="117" y="30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8" name="Freeform 69"/>
              <p:cNvSpPr>
                <a:spLocks/>
              </p:cNvSpPr>
              <p:nvPr/>
            </p:nvSpPr>
            <p:spPr bwMode="auto">
              <a:xfrm>
                <a:off x="5401" y="3447"/>
                <a:ext cx="63" cy="53"/>
              </a:xfrm>
              <a:custGeom>
                <a:avLst/>
                <a:gdLst>
                  <a:gd name="T0" fmla="*/ 0 w 63"/>
                  <a:gd name="T1" fmla="*/ 0 h 53"/>
                  <a:gd name="T2" fmla="*/ 50 w 63"/>
                  <a:gd name="T3" fmla="*/ 53 h 53"/>
                  <a:gd name="T4" fmla="*/ 63 w 63"/>
                  <a:gd name="T5" fmla="*/ 30 h 53"/>
                  <a:gd name="T6" fmla="*/ 0 w 63"/>
                  <a:gd name="T7" fmla="*/ 0 h 5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3"/>
                  <a:gd name="T13" fmla="*/ 0 h 53"/>
                  <a:gd name="T14" fmla="*/ 63 w 63"/>
                  <a:gd name="T15" fmla="*/ 53 h 5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3" h="53">
                    <a:moveTo>
                      <a:pt x="0" y="0"/>
                    </a:moveTo>
                    <a:lnTo>
                      <a:pt x="50" y="53"/>
                    </a:lnTo>
                    <a:lnTo>
                      <a:pt x="63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59" name="Freeform 70"/>
              <p:cNvSpPr>
                <a:spLocks/>
              </p:cNvSpPr>
              <p:nvPr/>
            </p:nvSpPr>
            <p:spPr bwMode="auto">
              <a:xfrm>
                <a:off x="5608" y="3373"/>
                <a:ext cx="96" cy="68"/>
              </a:xfrm>
              <a:custGeom>
                <a:avLst/>
                <a:gdLst>
                  <a:gd name="T0" fmla="*/ 96 w 96"/>
                  <a:gd name="T1" fmla="*/ 0 h 68"/>
                  <a:gd name="T2" fmla="*/ 28 w 96"/>
                  <a:gd name="T3" fmla="*/ 68 h 68"/>
                  <a:gd name="T4" fmla="*/ 0 w 96"/>
                  <a:gd name="T5" fmla="*/ 50 h 68"/>
                  <a:gd name="T6" fmla="*/ 96 w 96"/>
                  <a:gd name="T7" fmla="*/ 0 h 6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6"/>
                  <a:gd name="T13" fmla="*/ 0 h 68"/>
                  <a:gd name="T14" fmla="*/ 96 w 96"/>
                  <a:gd name="T15" fmla="*/ 68 h 6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6" h="68">
                    <a:moveTo>
                      <a:pt x="96" y="0"/>
                    </a:moveTo>
                    <a:lnTo>
                      <a:pt x="28" y="68"/>
                    </a:lnTo>
                    <a:lnTo>
                      <a:pt x="0" y="5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0" name="Freeform 71"/>
              <p:cNvSpPr>
                <a:spLocks/>
              </p:cNvSpPr>
              <p:nvPr/>
            </p:nvSpPr>
            <p:spPr bwMode="auto">
              <a:xfrm>
                <a:off x="5461" y="3323"/>
                <a:ext cx="67" cy="100"/>
              </a:xfrm>
              <a:custGeom>
                <a:avLst/>
                <a:gdLst>
                  <a:gd name="T0" fmla="*/ 0 w 67"/>
                  <a:gd name="T1" fmla="*/ 0 h 100"/>
                  <a:gd name="T2" fmla="*/ 39 w 67"/>
                  <a:gd name="T3" fmla="*/ 17 h 100"/>
                  <a:gd name="T4" fmla="*/ 67 w 67"/>
                  <a:gd name="T5" fmla="*/ 100 h 100"/>
                  <a:gd name="T6" fmla="*/ 0 w 67"/>
                  <a:gd name="T7" fmla="*/ 0 h 1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7"/>
                  <a:gd name="T13" fmla="*/ 0 h 100"/>
                  <a:gd name="T14" fmla="*/ 67 w 67"/>
                  <a:gd name="T15" fmla="*/ 100 h 1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7" h="100">
                    <a:moveTo>
                      <a:pt x="0" y="0"/>
                    </a:moveTo>
                    <a:lnTo>
                      <a:pt x="39" y="17"/>
                    </a:lnTo>
                    <a:lnTo>
                      <a:pt x="67" y="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1" name="Freeform 72"/>
              <p:cNvSpPr>
                <a:spLocks/>
              </p:cNvSpPr>
              <p:nvPr/>
            </p:nvSpPr>
            <p:spPr bwMode="auto">
              <a:xfrm>
                <a:off x="3960" y="1169"/>
                <a:ext cx="225" cy="135"/>
              </a:xfrm>
              <a:custGeom>
                <a:avLst/>
                <a:gdLst>
                  <a:gd name="T0" fmla="*/ 58 w 225"/>
                  <a:gd name="T1" fmla="*/ 0 h 135"/>
                  <a:gd name="T2" fmla="*/ 206 w 225"/>
                  <a:gd name="T3" fmla="*/ 36 h 135"/>
                  <a:gd name="T4" fmla="*/ 225 w 225"/>
                  <a:gd name="T5" fmla="*/ 116 h 135"/>
                  <a:gd name="T6" fmla="*/ 160 w 225"/>
                  <a:gd name="T7" fmla="*/ 79 h 135"/>
                  <a:gd name="T8" fmla="*/ 135 w 225"/>
                  <a:gd name="T9" fmla="*/ 135 h 135"/>
                  <a:gd name="T10" fmla="*/ 0 w 225"/>
                  <a:gd name="T11" fmla="*/ 46 h 135"/>
                  <a:gd name="T12" fmla="*/ 87 w 225"/>
                  <a:gd name="T13" fmla="*/ 60 h 135"/>
                  <a:gd name="T14" fmla="*/ 58 w 225"/>
                  <a:gd name="T15" fmla="*/ 0 h 1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25"/>
                  <a:gd name="T25" fmla="*/ 0 h 135"/>
                  <a:gd name="T26" fmla="*/ 225 w 225"/>
                  <a:gd name="T27" fmla="*/ 135 h 13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25" h="135">
                    <a:moveTo>
                      <a:pt x="58" y="0"/>
                    </a:moveTo>
                    <a:lnTo>
                      <a:pt x="206" y="36"/>
                    </a:lnTo>
                    <a:lnTo>
                      <a:pt x="225" y="116"/>
                    </a:lnTo>
                    <a:lnTo>
                      <a:pt x="160" y="79"/>
                    </a:lnTo>
                    <a:lnTo>
                      <a:pt x="135" y="135"/>
                    </a:lnTo>
                    <a:lnTo>
                      <a:pt x="0" y="46"/>
                    </a:lnTo>
                    <a:lnTo>
                      <a:pt x="87" y="60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2" name="Freeform 73"/>
              <p:cNvSpPr>
                <a:spLocks/>
              </p:cNvSpPr>
              <p:nvPr/>
            </p:nvSpPr>
            <p:spPr bwMode="auto">
              <a:xfrm>
                <a:off x="2824" y="2155"/>
                <a:ext cx="41" cy="94"/>
              </a:xfrm>
              <a:custGeom>
                <a:avLst/>
                <a:gdLst>
                  <a:gd name="T0" fmla="*/ 16 w 41"/>
                  <a:gd name="T1" fmla="*/ 0 h 94"/>
                  <a:gd name="T2" fmla="*/ 30 w 41"/>
                  <a:gd name="T3" fmla="*/ 8 h 94"/>
                  <a:gd name="T4" fmla="*/ 41 w 41"/>
                  <a:gd name="T5" fmla="*/ 36 h 94"/>
                  <a:gd name="T6" fmla="*/ 30 w 41"/>
                  <a:gd name="T7" fmla="*/ 44 h 94"/>
                  <a:gd name="T8" fmla="*/ 41 w 41"/>
                  <a:gd name="T9" fmla="*/ 62 h 94"/>
                  <a:gd name="T10" fmla="*/ 28 w 41"/>
                  <a:gd name="T11" fmla="*/ 94 h 94"/>
                  <a:gd name="T12" fmla="*/ 1 w 41"/>
                  <a:gd name="T13" fmla="*/ 94 h 94"/>
                  <a:gd name="T14" fmla="*/ 0 w 41"/>
                  <a:gd name="T15" fmla="*/ 58 h 94"/>
                  <a:gd name="T16" fmla="*/ 16 w 41"/>
                  <a:gd name="T17" fmla="*/ 46 h 94"/>
                  <a:gd name="T18" fmla="*/ 12 w 41"/>
                  <a:gd name="T19" fmla="*/ 15 h 94"/>
                  <a:gd name="T20" fmla="*/ 16 w 41"/>
                  <a:gd name="T21" fmla="*/ 0 h 9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1"/>
                  <a:gd name="T34" fmla="*/ 0 h 94"/>
                  <a:gd name="T35" fmla="*/ 41 w 41"/>
                  <a:gd name="T36" fmla="*/ 94 h 9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1" h="94">
                    <a:moveTo>
                      <a:pt x="16" y="0"/>
                    </a:moveTo>
                    <a:lnTo>
                      <a:pt x="30" y="8"/>
                    </a:lnTo>
                    <a:lnTo>
                      <a:pt x="41" y="36"/>
                    </a:lnTo>
                    <a:lnTo>
                      <a:pt x="30" y="44"/>
                    </a:lnTo>
                    <a:lnTo>
                      <a:pt x="41" y="62"/>
                    </a:lnTo>
                    <a:lnTo>
                      <a:pt x="28" y="94"/>
                    </a:lnTo>
                    <a:lnTo>
                      <a:pt x="1" y="94"/>
                    </a:lnTo>
                    <a:lnTo>
                      <a:pt x="0" y="58"/>
                    </a:lnTo>
                    <a:lnTo>
                      <a:pt x="16" y="46"/>
                    </a:lnTo>
                    <a:lnTo>
                      <a:pt x="12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3" name="Freeform 74"/>
              <p:cNvSpPr>
                <a:spLocks/>
              </p:cNvSpPr>
              <p:nvPr/>
            </p:nvSpPr>
            <p:spPr bwMode="auto">
              <a:xfrm>
                <a:off x="2728" y="2215"/>
                <a:ext cx="33" cy="24"/>
              </a:xfrm>
              <a:custGeom>
                <a:avLst/>
                <a:gdLst>
                  <a:gd name="T0" fmla="*/ 33 w 33"/>
                  <a:gd name="T1" fmla="*/ 0 h 24"/>
                  <a:gd name="T2" fmla="*/ 2 w 33"/>
                  <a:gd name="T3" fmla="*/ 4 h 24"/>
                  <a:gd name="T4" fmla="*/ 0 w 33"/>
                  <a:gd name="T5" fmla="*/ 19 h 24"/>
                  <a:gd name="T6" fmla="*/ 13 w 33"/>
                  <a:gd name="T7" fmla="*/ 24 h 24"/>
                  <a:gd name="T8" fmla="*/ 17 w 33"/>
                  <a:gd name="T9" fmla="*/ 11 h 24"/>
                  <a:gd name="T10" fmla="*/ 33 w 33"/>
                  <a:gd name="T11" fmla="*/ 0 h 2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"/>
                  <a:gd name="T19" fmla="*/ 0 h 24"/>
                  <a:gd name="T20" fmla="*/ 33 w 33"/>
                  <a:gd name="T21" fmla="*/ 24 h 2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" h="24">
                    <a:moveTo>
                      <a:pt x="33" y="0"/>
                    </a:moveTo>
                    <a:lnTo>
                      <a:pt x="2" y="4"/>
                    </a:lnTo>
                    <a:lnTo>
                      <a:pt x="0" y="19"/>
                    </a:lnTo>
                    <a:lnTo>
                      <a:pt x="13" y="24"/>
                    </a:lnTo>
                    <a:lnTo>
                      <a:pt x="17" y="11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4" name="Freeform 75"/>
              <p:cNvSpPr>
                <a:spLocks/>
              </p:cNvSpPr>
              <p:nvPr/>
            </p:nvSpPr>
            <p:spPr bwMode="auto">
              <a:xfrm>
                <a:off x="3086" y="2295"/>
                <a:ext cx="49" cy="24"/>
              </a:xfrm>
              <a:custGeom>
                <a:avLst/>
                <a:gdLst>
                  <a:gd name="T0" fmla="*/ 9 w 49"/>
                  <a:gd name="T1" fmla="*/ 0 h 24"/>
                  <a:gd name="T2" fmla="*/ 27 w 49"/>
                  <a:gd name="T3" fmla="*/ 8 h 24"/>
                  <a:gd name="T4" fmla="*/ 49 w 49"/>
                  <a:gd name="T5" fmla="*/ 4 h 24"/>
                  <a:gd name="T6" fmla="*/ 41 w 49"/>
                  <a:gd name="T7" fmla="*/ 20 h 24"/>
                  <a:gd name="T8" fmla="*/ 19 w 49"/>
                  <a:gd name="T9" fmla="*/ 24 h 24"/>
                  <a:gd name="T10" fmla="*/ 0 w 49"/>
                  <a:gd name="T11" fmla="*/ 15 h 24"/>
                  <a:gd name="T12" fmla="*/ 9 w 49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9"/>
                  <a:gd name="T22" fmla="*/ 0 h 24"/>
                  <a:gd name="T23" fmla="*/ 49 w 49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9" h="24">
                    <a:moveTo>
                      <a:pt x="9" y="0"/>
                    </a:moveTo>
                    <a:lnTo>
                      <a:pt x="27" y="8"/>
                    </a:lnTo>
                    <a:lnTo>
                      <a:pt x="49" y="4"/>
                    </a:lnTo>
                    <a:lnTo>
                      <a:pt x="41" y="20"/>
                    </a:lnTo>
                    <a:lnTo>
                      <a:pt x="19" y="24"/>
                    </a:lnTo>
                    <a:lnTo>
                      <a:pt x="0" y="15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5" name="Freeform 76"/>
              <p:cNvSpPr>
                <a:spLocks/>
              </p:cNvSpPr>
              <p:nvPr/>
            </p:nvSpPr>
            <p:spPr bwMode="auto">
              <a:xfrm>
                <a:off x="3189" y="2322"/>
                <a:ext cx="37" cy="18"/>
              </a:xfrm>
              <a:custGeom>
                <a:avLst/>
                <a:gdLst>
                  <a:gd name="T0" fmla="*/ 37 w 37"/>
                  <a:gd name="T1" fmla="*/ 0 h 18"/>
                  <a:gd name="T2" fmla="*/ 19 w 37"/>
                  <a:gd name="T3" fmla="*/ 6 h 18"/>
                  <a:gd name="T4" fmla="*/ 0 w 37"/>
                  <a:gd name="T5" fmla="*/ 9 h 18"/>
                  <a:gd name="T6" fmla="*/ 5 w 37"/>
                  <a:gd name="T7" fmla="*/ 18 h 18"/>
                  <a:gd name="T8" fmla="*/ 32 w 37"/>
                  <a:gd name="T9" fmla="*/ 18 h 18"/>
                  <a:gd name="T10" fmla="*/ 37 w 37"/>
                  <a:gd name="T11" fmla="*/ 0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7"/>
                  <a:gd name="T19" fmla="*/ 0 h 18"/>
                  <a:gd name="T20" fmla="*/ 37 w 37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7" h="18">
                    <a:moveTo>
                      <a:pt x="37" y="0"/>
                    </a:moveTo>
                    <a:lnTo>
                      <a:pt x="19" y="6"/>
                    </a:lnTo>
                    <a:lnTo>
                      <a:pt x="0" y="9"/>
                    </a:lnTo>
                    <a:lnTo>
                      <a:pt x="5" y="18"/>
                    </a:lnTo>
                    <a:lnTo>
                      <a:pt x="32" y="1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6" name="Freeform 77"/>
              <p:cNvSpPr>
                <a:spLocks/>
              </p:cNvSpPr>
              <p:nvPr/>
            </p:nvSpPr>
            <p:spPr bwMode="auto">
              <a:xfrm>
                <a:off x="27" y="2531"/>
                <a:ext cx="40" cy="49"/>
              </a:xfrm>
              <a:custGeom>
                <a:avLst/>
                <a:gdLst>
                  <a:gd name="T0" fmla="*/ 40 w 40"/>
                  <a:gd name="T1" fmla="*/ 0 h 49"/>
                  <a:gd name="T2" fmla="*/ 40 w 40"/>
                  <a:gd name="T3" fmla="*/ 49 h 49"/>
                  <a:gd name="T4" fmla="*/ 0 w 40"/>
                  <a:gd name="T5" fmla="*/ 33 h 49"/>
                  <a:gd name="T6" fmla="*/ 40 w 40"/>
                  <a:gd name="T7" fmla="*/ 0 h 4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0"/>
                  <a:gd name="T13" fmla="*/ 0 h 49"/>
                  <a:gd name="T14" fmla="*/ 40 w 40"/>
                  <a:gd name="T15" fmla="*/ 49 h 4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0" h="49">
                    <a:moveTo>
                      <a:pt x="40" y="0"/>
                    </a:moveTo>
                    <a:lnTo>
                      <a:pt x="40" y="49"/>
                    </a:lnTo>
                    <a:lnTo>
                      <a:pt x="0" y="33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7" name="Freeform 78"/>
              <p:cNvSpPr>
                <a:spLocks/>
              </p:cNvSpPr>
              <p:nvPr/>
            </p:nvSpPr>
            <p:spPr bwMode="auto">
              <a:xfrm>
                <a:off x="0" y="2480"/>
                <a:ext cx="39" cy="51"/>
              </a:xfrm>
              <a:custGeom>
                <a:avLst/>
                <a:gdLst>
                  <a:gd name="T0" fmla="*/ 0 w 39"/>
                  <a:gd name="T1" fmla="*/ 0 h 51"/>
                  <a:gd name="T2" fmla="*/ 39 w 39"/>
                  <a:gd name="T3" fmla="*/ 34 h 51"/>
                  <a:gd name="T4" fmla="*/ 13 w 39"/>
                  <a:gd name="T5" fmla="*/ 51 h 51"/>
                  <a:gd name="T6" fmla="*/ 0 w 39"/>
                  <a:gd name="T7" fmla="*/ 0 h 5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9"/>
                  <a:gd name="T13" fmla="*/ 0 h 51"/>
                  <a:gd name="T14" fmla="*/ 39 w 39"/>
                  <a:gd name="T15" fmla="*/ 51 h 5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9" h="51">
                    <a:moveTo>
                      <a:pt x="0" y="0"/>
                    </a:moveTo>
                    <a:lnTo>
                      <a:pt x="39" y="34"/>
                    </a:lnTo>
                    <a:lnTo>
                      <a:pt x="13" y="5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8" name="Freeform 79"/>
              <p:cNvSpPr>
                <a:spLocks/>
              </p:cNvSpPr>
              <p:nvPr/>
            </p:nvSpPr>
            <p:spPr bwMode="auto">
              <a:xfrm>
                <a:off x="2579" y="1812"/>
                <a:ext cx="22" cy="35"/>
              </a:xfrm>
              <a:custGeom>
                <a:avLst/>
                <a:gdLst>
                  <a:gd name="T0" fmla="*/ 22 w 22"/>
                  <a:gd name="T1" fmla="*/ 0 h 35"/>
                  <a:gd name="T2" fmla="*/ 15 w 22"/>
                  <a:gd name="T3" fmla="*/ 12 h 35"/>
                  <a:gd name="T4" fmla="*/ 18 w 22"/>
                  <a:gd name="T5" fmla="*/ 35 h 35"/>
                  <a:gd name="T6" fmla="*/ 0 w 22"/>
                  <a:gd name="T7" fmla="*/ 12 h 35"/>
                  <a:gd name="T8" fmla="*/ 22 w 22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"/>
                  <a:gd name="T16" fmla="*/ 0 h 35"/>
                  <a:gd name="T17" fmla="*/ 22 w 22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" h="35">
                    <a:moveTo>
                      <a:pt x="22" y="0"/>
                    </a:moveTo>
                    <a:lnTo>
                      <a:pt x="15" y="12"/>
                    </a:lnTo>
                    <a:lnTo>
                      <a:pt x="18" y="35"/>
                    </a:lnTo>
                    <a:lnTo>
                      <a:pt x="0" y="12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69" name="Freeform 80"/>
              <p:cNvSpPr>
                <a:spLocks/>
              </p:cNvSpPr>
              <p:nvPr/>
            </p:nvSpPr>
            <p:spPr bwMode="auto">
              <a:xfrm>
                <a:off x="2671" y="1730"/>
                <a:ext cx="25" cy="37"/>
              </a:xfrm>
              <a:custGeom>
                <a:avLst/>
                <a:gdLst>
                  <a:gd name="T0" fmla="*/ 23 w 25"/>
                  <a:gd name="T1" fmla="*/ 0 h 37"/>
                  <a:gd name="T2" fmla="*/ 18 w 25"/>
                  <a:gd name="T3" fmla="*/ 14 h 37"/>
                  <a:gd name="T4" fmla="*/ 0 w 25"/>
                  <a:gd name="T5" fmla="*/ 25 h 37"/>
                  <a:gd name="T6" fmla="*/ 14 w 25"/>
                  <a:gd name="T7" fmla="*/ 37 h 37"/>
                  <a:gd name="T8" fmla="*/ 25 w 25"/>
                  <a:gd name="T9" fmla="*/ 22 h 37"/>
                  <a:gd name="T10" fmla="*/ 23 w 25"/>
                  <a:gd name="T11" fmla="*/ 0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"/>
                  <a:gd name="T19" fmla="*/ 0 h 37"/>
                  <a:gd name="T20" fmla="*/ 25 w 25"/>
                  <a:gd name="T21" fmla="*/ 37 h 3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" h="37">
                    <a:moveTo>
                      <a:pt x="23" y="0"/>
                    </a:moveTo>
                    <a:lnTo>
                      <a:pt x="18" y="14"/>
                    </a:lnTo>
                    <a:lnTo>
                      <a:pt x="0" y="25"/>
                    </a:lnTo>
                    <a:lnTo>
                      <a:pt x="14" y="37"/>
                    </a:lnTo>
                    <a:lnTo>
                      <a:pt x="25" y="2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0" name="Freeform 81"/>
              <p:cNvSpPr>
                <a:spLocks/>
              </p:cNvSpPr>
              <p:nvPr/>
            </p:nvSpPr>
            <p:spPr bwMode="auto">
              <a:xfrm>
                <a:off x="3472" y="2101"/>
                <a:ext cx="107" cy="229"/>
              </a:xfrm>
              <a:custGeom>
                <a:avLst/>
                <a:gdLst>
                  <a:gd name="T0" fmla="*/ 80 w 107"/>
                  <a:gd name="T1" fmla="*/ 21 h 229"/>
                  <a:gd name="T2" fmla="*/ 65 w 107"/>
                  <a:gd name="T3" fmla="*/ 0 h 229"/>
                  <a:gd name="T4" fmla="*/ 30 w 107"/>
                  <a:gd name="T5" fmla="*/ 2 h 229"/>
                  <a:gd name="T6" fmla="*/ 4 w 107"/>
                  <a:gd name="T7" fmla="*/ 37 h 229"/>
                  <a:gd name="T8" fmla="*/ 0 w 107"/>
                  <a:gd name="T9" fmla="*/ 72 h 229"/>
                  <a:gd name="T10" fmla="*/ 17 w 107"/>
                  <a:gd name="T11" fmla="*/ 87 h 229"/>
                  <a:gd name="T12" fmla="*/ 38 w 107"/>
                  <a:gd name="T13" fmla="*/ 99 h 229"/>
                  <a:gd name="T14" fmla="*/ 43 w 107"/>
                  <a:gd name="T15" fmla="*/ 138 h 229"/>
                  <a:gd name="T16" fmla="*/ 37 w 107"/>
                  <a:gd name="T17" fmla="*/ 169 h 229"/>
                  <a:gd name="T18" fmla="*/ 47 w 107"/>
                  <a:gd name="T19" fmla="*/ 197 h 229"/>
                  <a:gd name="T20" fmla="*/ 58 w 107"/>
                  <a:gd name="T21" fmla="*/ 217 h 229"/>
                  <a:gd name="T22" fmla="*/ 97 w 107"/>
                  <a:gd name="T23" fmla="*/ 229 h 229"/>
                  <a:gd name="T24" fmla="*/ 107 w 107"/>
                  <a:gd name="T25" fmla="*/ 188 h 229"/>
                  <a:gd name="T26" fmla="*/ 76 w 107"/>
                  <a:gd name="T27" fmla="*/ 134 h 229"/>
                  <a:gd name="T28" fmla="*/ 65 w 107"/>
                  <a:gd name="T29" fmla="*/ 85 h 229"/>
                  <a:gd name="T30" fmla="*/ 27 w 107"/>
                  <a:gd name="T31" fmla="*/ 53 h 229"/>
                  <a:gd name="T32" fmla="*/ 73 w 107"/>
                  <a:gd name="T33" fmla="*/ 29 h 229"/>
                  <a:gd name="T34" fmla="*/ 80 w 107"/>
                  <a:gd name="T35" fmla="*/ 21 h 22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07"/>
                  <a:gd name="T55" fmla="*/ 0 h 229"/>
                  <a:gd name="T56" fmla="*/ 107 w 107"/>
                  <a:gd name="T57" fmla="*/ 229 h 229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07" h="229">
                    <a:moveTo>
                      <a:pt x="80" y="21"/>
                    </a:moveTo>
                    <a:lnTo>
                      <a:pt x="65" y="0"/>
                    </a:lnTo>
                    <a:lnTo>
                      <a:pt x="30" y="2"/>
                    </a:lnTo>
                    <a:lnTo>
                      <a:pt x="4" y="37"/>
                    </a:lnTo>
                    <a:lnTo>
                      <a:pt x="0" y="72"/>
                    </a:lnTo>
                    <a:lnTo>
                      <a:pt x="17" y="87"/>
                    </a:lnTo>
                    <a:lnTo>
                      <a:pt x="38" y="99"/>
                    </a:lnTo>
                    <a:lnTo>
                      <a:pt x="43" y="138"/>
                    </a:lnTo>
                    <a:lnTo>
                      <a:pt x="37" y="169"/>
                    </a:lnTo>
                    <a:lnTo>
                      <a:pt x="47" y="197"/>
                    </a:lnTo>
                    <a:lnTo>
                      <a:pt x="58" y="217"/>
                    </a:lnTo>
                    <a:lnTo>
                      <a:pt x="97" y="229"/>
                    </a:lnTo>
                    <a:lnTo>
                      <a:pt x="107" y="188"/>
                    </a:lnTo>
                    <a:lnTo>
                      <a:pt x="76" y="134"/>
                    </a:lnTo>
                    <a:lnTo>
                      <a:pt x="65" y="85"/>
                    </a:lnTo>
                    <a:lnTo>
                      <a:pt x="27" y="53"/>
                    </a:lnTo>
                    <a:lnTo>
                      <a:pt x="73" y="29"/>
                    </a:lnTo>
                    <a:lnTo>
                      <a:pt x="80" y="2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1" name="Freeform 82"/>
              <p:cNvSpPr>
                <a:spLocks/>
              </p:cNvSpPr>
              <p:nvPr/>
            </p:nvSpPr>
            <p:spPr bwMode="auto">
              <a:xfrm>
                <a:off x="1413" y="2112"/>
                <a:ext cx="46" cy="5"/>
              </a:xfrm>
              <a:custGeom>
                <a:avLst/>
                <a:gdLst>
                  <a:gd name="T0" fmla="*/ 46 w 46"/>
                  <a:gd name="T1" fmla="*/ 0 h 5"/>
                  <a:gd name="T2" fmla="*/ 21 w 46"/>
                  <a:gd name="T3" fmla="*/ 5 h 5"/>
                  <a:gd name="T4" fmla="*/ 0 w 46"/>
                  <a:gd name="T5" fmla="*/ 5 h 5"/>
                  <a:gd name="T6" fmla="*/ 25 w 46"/>
                  <a:gd name="T7" fmla="*/ 0 h 5"/>
                  <a:gd name="T8" fmla="*/ 46 w 46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6"/>
                  <a:gd name="T16" fmla="*/ 0 h 5"/>
                  <a:gd name="T17" fmla="*/ 46 w 4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6" h="5">
                    <a:moveTo>
                      <a:pt x="46" y="0"/>
                    </a:moveTo>
                    <a:lnTo>
                      <a:pt x="21" y="5"/>
                    </a:lnTo>
                    <a:lnTo>
                      <a:pt x="0" y="5"/>
                    </a:lnTo>
                    <a:lnTo>
                      <a:pt x="25" y="0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2" name="Freeform 83"/>
              <p:cNvSpPr>
                <a:spLocks/>
              </p:cNvSpPr>
              <p:nvPr/>
            </p:nvSpPr>
            <p:spPr bwMode="auto">
              <a:xfrm>
                <a:off x="1348" y="2132"/>
                <a:ext cx="57" cy="16"/>
              </a:xfrm>
              <a:custGeom>
                <a:avLst/>
                <a:gdLst>
                  <a:gd name="T0" fmla="*/ 57 w 57"/>
                  <a:gd name="T1" fmla="*/ 2 h 16"/>
                  <a:gd name="T2" fmla="*/ 21 w 57"/>
                  <a:gd name="T3" fmla="*/ 4 h 16"/>
                  <a:gd name="T4" fmla="*/ 0 w 57"/>
                  <a:gd name="T5" fmla="*/ 16 h 16"/>
                  <a:gd name="T6" fmla="*/ 18 w 57"/>
                  <a:gd name="T7" fmla="*/ 0 h 16"/>
                  <a:gd name="T8" fmla="*/ 57 w 57"/>
                  <a:gd name="T9" fmla="*/ 2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7"/>
                  <a:gd name="T16" fmla="*/ 0 h 16"/>
                  <a:gd name="T17" fmla="*/ 57 w 5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7" h="16">
                    <a:moveTo>
                      <a:pt x="57" y="2"/>
                    </a:moveTo>
                    <a:lnTo>
                      <a:pt x="21" y="4"/>
                    </a:lnTo>
                    <a:lnTo>
                      <a:pt x="0" y="16"/>
                    </a:lnTo>
                    <a:lnTo>
                      <a:pt x="18" y="0"/>
                    </a:lnTo>
                    <a:lnTo>
                      <a:pt x="5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3" name="Freeform 84"/>
              <p:cNvSpPr>
                <a:spLocks/>
              </p:cNvSpPr>
              <p:nvPr/>
            </p:nvSpPr>
            <p:spPr bwMode="auto">
              <a:xfrm>
                <a:off x="1324" y="2046"/>
                <a:ext cx="52" cy="68"/>
              </a:xfrm>
              <a:custGeom>
                <a:avLst/>
                <a:gdLst>
                  <a:gd name="T0" fmla="*/ 0 w 52"/>
                  <a:gd name="T1" fmla="*/ 0 h 68"/>
                  <a:gd name="T2" fmla="*/ 22 w 52"/>
                  <a:gd name="T3" fmla="*/ 18 h 68"/>
                  <a:gd name="T4" fmla="*/ 22 w 52"/>
                  <a:gd name="T5" fmla="*/ 54 h 68"/>
                  <a:gd name="T6" fmla="*/ 34 w 52"/>
                  <a:gd name="T7" fmla="*/ 68 h 68"/>
                  <a:gd name="T8" fmla="*/ 36 w 52"/>
                  <a:gd name="T9" fmla="*/ 26 h 68"/>
                  <a:gd name="T10" fmla="*/ 52 w 52"/>
                  <a:gd name="T11" fmla="*/ 26 h 68"/>
                  <a:gd name="T12" fmla="*/ 34 w 52"/>
                  <a:gd name="T13" fmla="*/ 4 h 68"/>
                  <a:gd name="T14" fmla="*/ 0 w 52"/>
                  <a:gd name="T15" fmla="*/ 0 h 6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2"/>
                  <a:gd name="T25" fmla="*/ 0 h 68"/>
                  <a:gd name="T26" fmla="*/ 52 w 52"/>
                  <a:gd name="T27" fmla="*/ 68 h 6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2" h="68">
                    <a:moveTo>
                      <a:pt x="0" y="0"/>
                    </a:moveTo>
                    <a:lnTo>
                      <a:pt x="22" y="18"/>
                    </a:lnTo>
                    <a:lnTo>
                      <a:pt x="22" y="54"/>
                    </a:lnTo>
                    <a:lnTo>
                      <a:pt x="34" y="68"/>
                    </a:lnTo>
                    <a:lnTo>
                      <a:pt x="36" y="26"/>
                    </a:lnTo>
                    <a:lnTo>
                      <a:pt x="52" y="26"/>
                    </a:lnTo>
                    <a:lnTo>
                      <a:pt x="34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4" name="Freeform 85"/>
              <p:cNvSpPr>
                <a:spLocks/>
              </p:cNvSpPr>
              <p:nvPr/>
            </p:nvSpPr>
            <p:spPr bwMode="auto">
              <a:xfrm>
                <a:off x="1267" y="2050"/>
                <a:ext cx="54" cy="84"/>
              </a:xfrm>
              <a:custGeom>
                <a:avLst/>
                <a:gdLst>
                  <a:gd name="T0" fmla="*/ 54 w 54"/>
                  <a:gd name="T1" fmla="*/ 0 h 84"/>
                  <a:gd name="T2" fmla="*/ 26 w 54"/>
                  <a:gd name="T3" fmla="*/ 3 h 84"/>
                  <a:gd name="T4" fmla="*/ 26 w 54"/>
                  <a:gd name="T5" fmla="*/ 10 h 84"/>
                  <a:gd name="T6" fmla="*/ 11 w 54"/>
                  <a:gd name="T7" fmla="*/ 34 h 84"/>
                  <a:gd name="T8" fmla="*/ 0 w 54"/>
                  <a:gd name="T9" fmla="*/ 82 h 84"/>
                  <a:gd name="T10" fmla="*/ 11 w 54"/>
                  <a:gd name="T11" fmla="*/ 84 h 84"/>
                  <a:gd name="T12" fmla="*/ 18 w 54"/>
                  <a:gd name="T13" fmla="*/ 67 h 84"/>
                  <a:gd name="T14" fmla="*/ 25 w 54"/>
                  <a:gd name="T15" fmla="*/ 34 h 84"/>
                  <a:gd name="T16" fmla="*/ 42 w 54"/>
                  <a:gd name="T17" fmla="*/ 11 h 84"/>
                  <a:gd name="T18" fmla="*/ 53 w 54"/>
                  <a:gd name="T19" fmla="*/ 11 h 84"/>
                  <a:gd name="T20" fmla="*/ 54 w 54"/>
                  <a:gd name="T21" fmla="*/ 0 h 8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54"/>
                  <a:gd name="T34" fmla="*/ 0 h 84"/>
                  <a:gd name="T35" fmla="*/ 54 w 54"/>
                  <a:gd name="T36" fmla="*/ 84 h 8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54" h="84">
                    <a:moveTo>
                      <a:pt x="54" y="0"/>
                    </a:moveTo>
                    <a:lnTo>
                      <a:pt x="26" y="3"/>
                    </a:lnTo>
                    <a:lnTo>
                      <a:pt x="26" y="10"/>
                    </a:lnTo>
                    <a:lnTo>
                      <a:pt x="11" y="34"/>
                    </a:lnTo>
                    <a:lnTo>
                      <a:pt x="0" y="82"/>
                    </a:lnTo>
                    <a:lnTo>
                      <a:pt x="11" y="84"/>
                    </a:lnTo>
                    <a:lnTo>
                      <a:pt x="18" y="67"/>
                    </a:lnTo>
                    <a:lnTo>
                      <a:pt x="25" y="34"/>
                    </a:lnTo>
                    <a:lnTo>
                      <a:pt x="42" y="11"/>
                    </a:lnTo>
                    <a:lnTo>
                      <a:pt x="53" y="11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5" name="Freeform 86"/>
              <p:cNvSpPr>
                <a:spLocks/>
              </p:cNvSpPr>
              <p:nvPr/>
            </p:nvSpPr>
            <p:spPr bwMode="auto">
              <a:xfrm>
                <a:off x="1220" y="2002"/>
                <a:ext cx="110" cy="37"/>
              </a:xfrm>
              <a:custGeom>
                <a:avLst/>
                <a:gdLst>
                  <a:gd name="T0" fmla="*/ 110 w 110"/>
                  <a:gd name="T1" fmla="*/ 30 h 37"/>
                  <a:gd name="T2" fmla="*/ 104 w 110"/>
                  <a:gd name="T3" fmla="*/ 20 h 37"/>
                  <a:gd name="T4" fmla="*/ 84 w 110"/>
                  <a:gd name="T5" fmla="*/ 0 h 37"/>
                  <a:gd name="T6" fmla="*/ 52 w 110"/>
                  <a:gd name="T7" fmla="*/ 4 h 37"/>
                  <a:gd name="T8" fmla="*/ 0 w 110"/>
                  <a:gd name="T9" fmla="*/ 30 h 37"/>
                  <a:gd name="T10" fmla="*/ 22 w 110"/>
                  <a:gd name="T11" fmla="*/ 37 h 37"/>
                  <a:gd name="T12" fmla="*/ 49 w 110"/>
                  <a:gd name="T13" fmla="*/ 15 h 37"/>
                  <a:gd name="T14" fmla="*/ 58 w 110"/>
                  <a:gd name="T15" fmla="*/ 30 h 37"/>
                  <a:gd name="T16" fmla="*/ 95 w 110"/>
                  <a:gd name="T17" fmla="*/ 37 h 37"/>
                  <a:gd name="T18" fmla="*/ 110 w 110"/>
                  <a:gd name="T19" fmla="*/ 30 h 3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0"/>
                  <a:gd name="T31" fmla="*/ 0 h 37"/>
                  <a:gd name="T32" fmla="*/ 110 w 110"/>
                  <a:gd name="T33" fmla="*/ 37 h 3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0" h="37">
                    <a:moveTo>
                      <a:pt x="110" y="30"/>
                    </a:moveTo>
                    <a:lnTo>
                      <a:pt x="104" y="20"/>
                    </a:lnTo>
                    <a:lnTo>
                      <a:pt x="84" y="0"/>
                    </a:lnTo>
                    <a:lnTo>
                      <a:pt x="52" y="4"/>
                    </a:lnTo>
                    <a:lnTo>
                      <a:pt x="0" y="30"/>
                    </a:lnTo>
                    <a:lnTo>
                      <a:pt x="22" y="37"/>
                    </a:lnTo>
                    <a:lnTo>
                      <a:pt x="49" y="15"/>
                    </a:lnTo>
                    <a:lnTo>
                      <a:pt x="58" y="30"/>
                    </a:lnTo>
                    <a:lnTo>
                      <a:pt x="95" y="37"/>
                    </a:lnTo>
                    <a:lnTo>
                      <a:pt x="110" y="3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6" name="Freeform 87"/>
              <p:cNvSpPr>
                <a:spLocks/>
              </p:cNvSpPr>
              <p:nvPr/>
            </p:nvSpPr>
            <p:spPr bwMode="auto">
              <a:xfrm>
                <a:off x="1133" y="1871"/>
                <a:ext cx="17" cy="54"/>
              </a:xfrm>
              <a:custGeom>
                <a:avLst/>
                <a:gdLst>
                  <a:gd name="T0" fmla="*/ 0 w 17"/>
                  <a:gd name="T1" fmla="*/ 0 h 54"/>
                  <a:gd name="T2" fmla="*/ 12 w 17"/>
                  <a:gd name="T3" fmla="*/ 3 h 54"/>
                  <a:gd name="T4" fmla="*/ 17 w 17"/>
                  <a:gd name="T5" fmla="*/ 54 h 54"/>
                  <a:gd name="T6" fmla="*/ 9 w 17"/>
                  <a:gd name="T7" fmla="*/ 36 h 54"/>
                  <a:gd name="T8" fmla="*/ 0 w 17"/>
                  <a:gd name="T9" fmla="*/ 31 h 54"/>
                  <a:gd name="T10" fmla="*/ 0 w 17"/>
                  <a:gd name="T11" fmla="*/ 0 h 5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54"/>
                  <a:gd name="T20" fmla="*/ 17 w 17"/>
                  <a:gd name="T21" fmla="*/ 54 h 5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54">
                    <a:moveTo>
                      <a:pt x="0" y="0"/>
                    </a:moveTo>
                    <a:lnTo>
                      <a:pt x="12" y="3"/>
                    </a:lnTo>
                    <a:lnTo>
                      <a:pt x="17" y="54"/>
                    </a:lnTo>
                    <a:lnTo>
                      <a:pt x="9" y="36"/>
                    </a:lnTo>
                    <a:lnTo>
                      <a:pt x="0" y="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7" name="Freeform 88"/>
              <p:cNvSpPr>
                <a:spLocks/>
              </p:cNvSpPr>
              <p:nvPr/>
            </p:nvSpPr>
            <p:spPr bwMode="auto">
              <a:xfrm>
                <a:off x="979" y="1738"/>
                <a:ext cx="44" cy="17"/>
              </a:xfrm>
              <a:custGeom>
                <a:avLst/>
                <a:gdLst>
                  <a:gd name="T0" fmla="*/ 0 w 44"/>
                  <a:gd name="T1" fmla="*/ 17 h 17"/>
                  <a:gd name="T2" fmla="*/ 16 w 44"/>
                  <a:gd name="T3" fmla="*/ 0 h 17"/>
                  <a:gd name="T4" fmla="*/ 44 w 44"/>
                  <a:gd name="T5" fmla="*/ 0 h 17"/>
                  <a:gd name="T6" fmla="*/ 0 w 44"/>
                  <a:gd name="T7" fmla="*/ 1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4"/>
                  <a:gd name="T13" fmla="*/ 0 h 17"/>
                  <a:gd name="T14" fmla="*/ 44 w 4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4" h="17">
                    <a:moveTo>
                      <a:pt x="0" y="17"/>
                    </a:moveTo>
                    <a:lnTo>
                      <a:pt x="16" y="0"/>
                    </a:lnTo>
                    <a:lnTo>
                      <a:pt x="44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8" name="Freeform 89"/>
              <p:cNvSpPr>
                <a:spLocks/>
              </p:cNvSpPr>
              <p:nvPr/>
            </p:nvSpPr>
            <p:spPr bwMode="auto">
              <a:xfrm>
                <a:off x="912" y="1655"/>
                <a:ext cx="56" cy="31"/>
              </a:xfrm>
              <a:custGeom>
                <a:avLst/>
                <a:gdLst>
                  <a:gd name="T0" fmla="*/ 56 w 56"/>
                  <a:gd name="T1" fmla="*/ 16 h 31"/>
                  <a:gd name="T2" fmla="*/ 34 w 56"/>
                  <a:gd name="T3" fmla="*/ 16 h 31"/>
                  <a:gd name="T4" fmla="*/ 25 w 56"/>
                  <a:gd name="T5" fmla="*/ 0 h 31"/>
                  <a:gd name="T6" fmla="*/ 25 w 56"/>
                  <a:gd name="T7" fmla="*/ 19 h 31"/>
                  <a:gd name="T8" fmla="*/ 0 w 56"/>
                  <a:gd name="T9" fmla="*/ 31 h 31"/>
                  <a:gd name="T10" fmla="*/ 29 w 56"/>
                  <a:gd name="T11" fmla="*/ 31 h 31"/>
                  <a:gd name="T12" fmla="*/ 56 w 56"/>
                  <a:gd name="T13" fmla="*/ 16 h 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6"/>
                  <a:gd name="T22" fmla="*/ 0 h 31"/>
                  <a:gd name="T23" fmla="*/ 56 w 56"/>
                  <a:gd name="T24" fmla="*/ 31 h 3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6" h="31">
                    <a:moveTo>
                      <a:pt x="56" y="16"/>
                    </a:moveTo>
                    <a:lnTo>
                      <a:pt x="34" y="16"/>
                    </a:lnTo>
                    <a:lnTo>
                      <a:pt x="25" y="0"/>
                    </a:lnTo>
                    <a:lnTo>
                      <a:pt x="25" y="19"/>
                    </a:lnTo>
                    <a:lnTo>
                      <a:pt x="0" y="31"/>
                    </a:lnTo>
                    <a:lnTo>
                      <a:pt x="29" y="31"/>
                    </a:lnTo>
                    <a:lnTo>
                      <a:pt x="56" y="1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79" name="Freeform 90"/>
              <p:cNvSpPr>
                <a:spLocks/>
              </p:cNvSpPr>
              <p:nvPr/>
            </p:nvSpPr>
            <p:spPr bwMode="auto">
              <a:xfrm>
                <a:off x="813" y="1535"/>
                <a:ext cx="101" cy="38"/>
              </a:xfrm>
              <a:custGeom>
                <a:avLst/>
                <a:gdLst>
                  <a:gd name="T0" fmla="*/ 0 w 101"/>
                  <a:gd name="T1" fmla="*/ 18 h 38"/>
                  <a:gd name="T2" fmla="*/ 45 w 101"/>
                  <a:gd name="T3" fmla="*/ 6 h 38"/>
                  <a:gd name="T4" fmla="*/ 90 w 101"/>
                  <a:gd name="T5" fmla="*/ 0 h 38"/>
                  <a:gd name="T6" fmla="*/ 58 w 101"/>
                  <a:gd name="T7" fmla="*/ 18 h 38"/>
                  <a:gd name="T8" fmla="*/ 101 w 101"/>
                  <a:gd name="T9" fmla="*/ 22 h 38"/>
                  <a:gd name="T10" fmla="*/ 56 w 101"/>
                  <a:gd name="T11" fmla="*/ 26 h 38"/>
                  <a:gd name="T12" fmla="*/ 3 w 101"/>
                  <a:gd name="T13" fmla="*/ 38 h 38"/>
                  <a:gd name="T14" fmla="*/ 40 w 101"/>
                  <a:gd name="T15" fmla="*/ 18 h 38"/>
                  <a:gd name="T16" fmla="*/ 0 w 101"/>
                  <a:gd name="T17" fmla="*/ 18 h 3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01"/>
                  <a:gd name="T28" fmla="*/ 0 h 38"/>
                  <a:gd name="T29" fmla="*/ 101 w 101"/>
                  <a:gd name="T30" fmla="*/ 38 h 3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01" h="38">
                    <a:moveTo>
                      <a:pt x="0" y="18"/>
                    </a:moveTo>
                    <a:lnTo>
                      <a:pt x="45" y="6"/>
                    </a:lnTo>
                    <a:lnTo>
                      <a:pt x="90" y="0"/>
                    </a:lnTo>
                    <a:lnTo>
                      <a:pt x="58" y="18"/>
                    </a:lnTo>
                    <a:lnTo>
                      <a:pt x="101" y="22"/>
                    </a:lnTo>
                    <a:lnTo>
                      <a:pt x="56" y="26"/>
                    </a:lnTo>
                    <a:lnTo>
                      <a:pt x="3" y="38"/>
                    </a:lnTo>
                    <a:lnTo>
                      <a:pt x="40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80" name="Freeform 91"/>
              <p:cNvSpPr>
                <a:spLocks/>
              </p:cNvSpPr>
              <p:nvPr/>
            </p:nvSpPr>
            <p:spPr bwMode="auto">
              <a:xfrm>
                <a:off x="3147" y="2090"/>
                <a:ext cx="229" cy="122"/>
              </a:xfrm>
              <a:custGeom>
                <a:avLst/>
                <a:gdLst>
                  <a:gd name="T0" fmla="*/ 39 w 229"/>
                  <a:gd name="T1" fmla="*/ 0 h 122"/>
                  <a:gd name="T2" fmla="*/ 21 w 229"/>
                  <a:gd name="T3" fmla="*/ 22 h 122"/>
                  <a:gd name="T4" fmla="*/ 21 w 229"/>
                  <a:gd name="T5" fmla="*/ 54 h 122"/>
                  <a:gd name="T6" fmla="*/ 0 w 229"/>
                  <a:gd name="T7" fmla="*/ 78 h 122"/>
                  <a:gd name="T8" fmla="*/ 12 w 229"/>
                  <a:gd name="T9" fmla="*/ 111 h 122"/>
                  <a:gd name="T10" fmla="*/ 54 w 229"/>
                  <a:gd name="T11" fmla="*/ 117 h 122"/>
                  <a:gd name="T12" fmla="*/ 91 w 229"/>
                  <a:gd name="T13" fmla="*/ 93 h 122"/>
                  <a:gd name="T14" fmla="*/ 141 w 229"/>
                  <a:gd name="T15" fmla="*/ 100 h 122"/>
                  <a:gd name="T16" fmla="*/ 171 w 229"/>
                  <a:gd name="T17" fmla="*/ 122 h 122"/>
                  <a:gd name="T18" fmla="*/ 229 w 229"/>
                  <a:gd name="T19" fmla="*/ 112 h 122"/>
                  <a:gd name="T20" fmla="*/ 174 w 229"/>
                  <a:gd name="T21" fmla="*/ 74 h 122"/>
                  <a:gd name="T22" fmla="*/ 151 w 229"/>
                  <a:gd name="T23" fmla="*/ 68 h 122"/>
                  <a:gd name="T24" fmla="*/ 141 w 229"/>
                  <a:gd name="T25" fmla="*/ 56 h 122"/>
                  <a:gd name="T26" fmla="*/ 75 w 229"/>
                  <a:gd name="T27" fmla="*/ 57 h 122"/>
                  <a:gd name="T28" fmla="*/ 64 w 229"/>
                  <a:gd name="T29" fmla="*/ 24 h 122"/>
                  <a:gd name="T30" fmla="*/ 39 w 229"/>
                  <a:gd name="T31" fmla="*/ 0 h 12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29"/>
                  <a:gd name="T49" fmla="*/ 0 h 122"/>
                  <a:gd name="T50" fmla="*/ 229 w 229"/>
                  <a:gd name="T51" fmla="*/ 122 h 12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29" h="122">
                    <a:moveTo>
                      <a:pt x="39" y="0"/>
                    </a:moveTo>
                    <a:lnTo>
                      <a:pt x="21" y="22"/>
                    </a:lnTo>
                    <a:lnTo>
                      <a:pt x="21" y="54"/>
                    </a:lnTo>
                    <a:lnTo>
                      <a:pt x="0" y="78"/>
                    </a:lnTo>
                    <a:lnTo>
                      <a:pt x="12" y="111"/>
                    </a:lnTo>
                    <a:lnTo>
                      <a:pt x="54" y="117"/>
                    </a:lnTo>
                    <a:lnTo>
                      <a:pt x="91" y="93"/>
                    </a:lnTo>
                    <a:lnTo>
                      <a:pt x="141" y="100"/>
                    </a:lnTo>
                    <a:lnTo>
                      <a:pt x="171" y="122"/>
                    </a:lnTo>
                    <a:lnTo>
                      <a:pt x="229" y="112"/>
                    </a:lnTo>
                    <a:lnTo>
                      <a:pt x="174" y="74"/>
                    </a:lnTo>
                    <a:lnTo>
                      <a:pt x="151" y="68"/>
                    </a:lnTo>
                    <a:lnTo>
                      <a:pt x="141" y="56"/>
                    </a:lnTo>
                    <a:lnTo>
                      <a:pt x="75" y="57"/>
                    </a:lnTo>
                    <a:lnTo>
                      <a:pt x="64" y="24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81" name="Freeform 92"/>
              <p:cNvSpPr>
                <a:spLocks/>
              </p:cNvSpPr>
              <p:nvPr/>
            </p:nvSpPr>
            <p:spPr bwMode="auto">
              <a:xfrm>
                <a:off x="3257" y="2070"/>
                <a:ext cx="41" cy="47"/>
              </a:xfrm>
              <a:custGeom>
                <a:avLst/>
                <a:gdLst>
                  <a:gd name="T0" fmla="*/ 37 w 41"/>
                  <a:gd name="T1" fmla="*/ 0 h 47"/>
                  <a:gd name="T2" fmla="*/ 7 w 41"/>
                  <a:gd name="T3" fmla="*/ 14 h 47"/>
                  <a:gd name="T4" fmla="*/ 0 w 41"/>
                  <a:gd name="T5" fmla="*/ 47 h 47"/>
                  <a:gd name="T6" fmla="*/ 24 w 41"/>
                  <a:gd name="T7" fmla="*/ 47 h 47"/>
                  <a:gd name="T8" fmla="*/ 41 w 41"/>
                  <a:gd name="T9" fmla="*/ 23 h 47"/>
                  <a:gd name="T10" fmla="*/ 37 w 41"/>
                  <a:gd name="T11" fmla="*/ 0 h 4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47"/>
                  <a:gd name="T20" fmla="*/ 41 w 41"/>
                  <a:gd name="T21" fmla="*/ 47 h 4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47">
                    <a:moveTo>
                      <a:pt x="37" y="0"/>
                    </a:moveTo>
                    <a:lnTo>
                      <a:pt x="7" y="14"/>
                    </a:lnTo>
                    <a:lnTo>
                      <a:pt x="0" y="47"/>
                    </a:lnTo>
                    <a:lnTo>
                      <a:pt x="24" y="47"/>
                    </a:lnTo>
                    <a:lnTo>
                      <a:pt x="41" y="23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82" name="Freeform 93"/>
              <p:cNvSpPr>
                <a:spLocks/>
              </p:cNvSpPr>
              <p:nvPr/>
            </p:nvSpPr>
            <p:spPr bwMode="auto">
              <a:xfrm>
                <a:off x="3644" y="2117"/>
                <a:ext cx="42" cy="37"/>
              </a:xfrm>
              <a:custGeom>
                <a:avLst/>
                <a:gdLst>
                  <a:gd name="T0" fmla="*/ 20 w 42"/>
                  <a:gd name="T1" fmla="*/ 0 h 37"/>
                  <a:gd name="T2" fmla="*/ 0 w 42"/>
                  <a:gd name="T3" fmla="*/ 11 h 37"/>
                  <a:gd name="T4" fmla="*/ 2 w 42"/>
                  <a:gd name="T5" fmla="*/ 37 h 37"/>
                  <a:gd name="T6" fmla="*/ 25 w 42"/>
                  <a:gd name="T7" fmla="*/ 35 h 37"/>
                  <a:gd name="T8" fmla="*/ 42 w 42"/>
                  <a:gd name="T9" fmla="*/ 20 h 37"/>
                  <a:gd name="T10" fmla="*/ 25 w 42"/>
                  <a:gd name="T11" fmla="*/ 14 h 37"/>
                  <a:gd name="T12" fmla="*/ 20 w 42"/>
                  <a:gd name="T13" fmla="*/ 0 h 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2"/>
                  <a:gd name="T22" fmla="*/ 0 h 37"/>
                  <a:gd name="T23" fmla="*/ 42 w 42"/>
                  <a:gd name="T24" fmla="*/ 37 h 3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2" h="37">
                    <a:moveTo>
                      <a:pt x="20" y="0"/>
                    </a:moveTo>
                    <a:lnTo>
                      <a:pt x="0" y="11"/>
                    </a:lnTo>
                    <a:lnTo>
                      <a:pt x="2" y="37"/>
                    </a:lnTo>
                    <a:lnTo>
                      <a:pt x="25" y="35"/>
                    </a:lnTo>
                    <a:lnTo>
                      <a:pt x="42" y="20"/>
                    </a:lnTo>
                    <a:lnTo>
                      <a:pt x="25" y="14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14339" name="Group 143"/>
          <p:cNvGrpSpPr>
            <a:grpSpLocks/>
          </p:cNvGrpSpPr>
          <p:nvPr/>
        </p:nvGrpSpPr>
        <p:grpSpPr bwMode="auto">
          <a:xfrm>
            <a:off x="2874963" y="642938"/>
            <a:ext cx="5638800" cy="6003925"/>
            <a:chOff x="2971800" y="1124744"/>
            <a:chExt cx="5638800" cy="5184575"/>
          </a:xfrm>
        </p:grpSpPr>
        <p:sp>
          <p:nvSpPr>
            <p:cNvPr id="145" name="Rectangle 94">
              <a:hlinkClick r:id="" action="ppaction://noaction" highlightClick="1"/>
              <a:hlinkHover r:id="" action="ppaction://hlinkshowjump?jump=nextslide"/>
              <a:extLst>
                <a:ext uri="{FF2B5EF4-FFF2-40B4-BE49-F238E27FC236}">
                  <a16:creationId xmlns="" xmlns:a16="http://schemas.microsoft.com/office/drawing/2014/main" id="{BD9FED65-A5B1-4CF0-99D8-0B19D0D027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800" y="1124744"/>
              <a:ext cx="5638800" cy="5184575"/>
            </a:xfrm>
            <a:prstGeom prst="rect">
              <a:avLst/>
            </a:prstGeom>
            <a:gradFill rotWithShape="0">
              <a:gsLst>
                <a:gs pos="14000">
                  <a:srgbClr val="7BFC24">
                    <a:alpha val="65000"/>
                  </a:srgbClr>
                </a:gs>
                <a:gs pos="100000">
                  <a:srgbClr val="000000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extrusionClr>
                <a:srgbClr val="7BFC24"/>
              </a:extrusionClr>
            </a:sp3d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="" xmlns:a16="http://schemas.microsoft.com/office/drawing/2014/main" id="{87FDB0FD-C120-4F08-ACCF-F128A419A29F}"/>
                </a:ext>
              </a:extLst>
            </p:cNvPr>
            <p:cNvSpPr/>
            <p:nvPr/>
          </p:nvSpPr>
          <p:spPr bwMode="auto">
            <a:xfrm>
              <a:off x="2987675" y="1124744"/>
              <a:ext cx="5616575" cy="5098211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US" sz="3200"/>
            </a:p>
          </p:txBody>
        </p:sp>
      </p:grpSp>
      <p:grpSp>
        <p:nvGrpSpPr>
          <p:cNvPr id="14340" name="Group 96"/>
          <p:cNvGrpSpPr>
            <a:grpSpLocks/>
          </p:cNvGrpSpPr>
          <p:nvPr/>
        </p:nvGrpSpPr>
        <p:grpSpPr bwMode="auto">
          <a:xfrm>
            <a:off x="152400" y="1600200"/>
            <a:ext cx="3660775" cy="3733800"/>
            <a:chOff x="96" y="1008"/>
            <a:chExt cx="2306" cy="2352"/>
          </a:xfrm>
        </p:grpSpPr>
        <p:sp>
          <p:nvSpPr>
            <p:cNvPr id="14342" name="Freeform 97"/>
            <p:cNvSpPr>
              <a:spLocks/>
            </p:cNvSpPr>
            <p:nvPr/>
          </p:nvSpPr>
          <p:spPr bwMode="auto">
            <a:xfrm>
              <a:off x="118" y="1672"/>
              <a:ext cx="1497" cy="1534"/>
            </a:xfrm>
            <a:custGeom>
              <a:avLst/>
              <a:gdLst>
                <a:gd name="T0" fmla="*/ 1 w 2683"/>
                <a:gd name="T1" fmla="*/ 0 h 2583"/>
                <a:gd name="T2" fmla="*/ 1 w 2683"/>
                <a:gd name="T3" fmla="*/ 1 h 2583"/>
                <a:gd name="T4" fmla="*/ 1 w 2683"/>
                <a:gd name="T5" fmla="*/ 1 h 2583"/>
                <a:gd name="T6" fmla="*/ 1 w 2683"/>
                <a:gd name="T7" fmla="*/ 1 h 2583"/>
                <a:gd name="T8" fmla="*/ 1 w 2683"/>
                <a:gd name="T9" fmla="*/ 1 h 2583"/>
                <a:gd name="T10" fmla="*/ 1 w 2683"/>
                <a:gd name="T11" fmla="*/ 1 h 2583"/>
                <a:gd name="T12" fmla="*/ 1 w 2683"/>
                <a:gd name="T13" fmla="*/ 1 h 2583"/>
                <a:gd name="T14" fmla="*/ 0 w 2683"/>
                <a:gd name="T15" fmla="*/ 1 h 2583"/>
                <a:gd name="T16" fmla="*/ 0 w 2683"/>
                <a:gd name="T17" fmla="*/ 1 h 2583"/>
                <a:gd name="T18" fmla="*/ 1 w 2683"/>
                <a:gd name="T19" fmla="*/ 1 h 2583"/>
                <a:gd name="T20" fmla="*/ 1 w 2683"/>
                <a:gd name="T21" fmla="*/ 1 h 2583"/>
                <a:gd name="T22" fmla="*/ 1 w 2683"/>
                <a:gd name="T23" fmla="*/ 1 h 2583"/>
                <a:gd name="T24" fmla="*/ 1 w 2683"/>
                <a:gd name="T25" fmla="*/ 1 h 2583"/>
                <a:gd name="T26" fmla="*/ 1 w 2683"/>
                <a:gd name="T27" fmla="*/ 1 h 2583"/>
                <a:gd name="T28" fmla="*/ 1 w 2683"/>
                <a:gd name="T29" fmla="*/ 1 h 2583"/>
                <a:gd name="T30" fmla="*/ 1 w 2683"/>
                <a:gd name="T31" fmla="*/ 1 h 2583"/>
                <a:gd name="T32" fmla="*/ 1 w 2683"/>
                <a:gd name="T33" fmla="*/ 1 h 2583"/>
                <a:gd name="T34" fmla="*/ 1 w 2683"/>
                <a:gd name="T35" fmla="*/ 1 h 2583"/>
                <a:gd name="T36" fmla="*/ 1 w 2683"/>
                <a:gd name="T37" fmla="*/ 1 h 2583"/>
                <a:gd name="T38" fmla="*/ 1 w 2683"/>
                <a:gd name="T39" fmla="*/ 1 h 2583"/>
                <a:gd name="T40" fmla="*/ 1 w 2683"/>
                <a:gd name="T41" fmla="*/ 1 h 2583"/>
                <a:gd name="T42" fmla="*/ 1 w 2683"/>
                <a:gd name="T43" fmla="*/ 1 h 2583"/>
                <a:gd name="T44" fmla="*/ 1 w 2683"/>
                <a:gd name="T45" fmla="*/ 1 h 2583"/>
                <a:gd name="T46" fmla="*/ 1 w 2683"/>
                <a:gd name="T47" fmla="*/ 1 h 2583"/>
                <a:gd name="T48" fmla="*/ 1 w 2683"/>
                <a:gd name="T49" fmla="*/ 1 h 2583"/>
                <a:gd name="T50" fmla="*/ 1 w 2683"/>
                <a:gd name="T51" fmla="*/ 1 h 2583"/>
                <a:gd name="T52" fmla="*/ 1 w 2683"/>
                <a:gd name="T53" fmla="*/ 1 h 2583"/>
                <a:gd name="T54" fmla="*/ 1 w 2683"/>
                <a:gd name="T55" fmla="*/ 1 h 2583"/>
                <a:gd name="T56" fmla="*/ 1 w 2683"/>
                <a:gd name="T57" fmla="*/ 1 h 2583"/>
                <a:gd name="T58" fmla="*/ 1 w 2683"/>
                <a:gd name="T59" fmla="*/ 1 h 2583"/>
                <a:gd name="T60" fmla="*/ 1 w 2683"/>
                <a:gd name="T61" fmla="*/ 1 h 2583"/>
                <a:gd name="T62" fmla="*/ 1 w 2683"/>
                <a:gd name="T63" fmla="*/ 1 h 2583"/>
                <a:gd name="T64" fmla="*/ 1 w 2683"/>
                <a:gd name="T65" fmla="*/ 1 h 2583"/>
                <a:gd name="T66" fmla="*/ 1 w 2683"/>
                <a:gd name="T67" fmla="*/ 1 h 2583"/>
                <a:gd name="T68" fmla="*/ 1 w 2683"/>
                <a:gd name="T69" fmla="*/ 1 h 2583"/>
                <a:gd name="T70" fmla="*/ 1 w 2683"/>
                <a:gd name="T71" fmla="*/ 1 h 2583"/>
                <a:gd name="T72" fmla="*/ 1 w 2683"/>
                <a:gd name="T73" fmla="*/ 1 h 2583"/>
                <a:gd name="T74" fmla="*/ 1 w 2683"/>
                <a:gd name="T75" fmla="*/ 1 h 2583"/>
                <a:gd name="T76" fmla="*/ 1 w 2683"/>
                <a:gd name="T77" fmla="*/ 1 h 2583"/>
                <a:gd name="T78" fmla="*/ 1 w 2683"/>
                <a:gd name="T79" fmla="*/ 1 h 2583"/>
                <a:gd name="T80" fmla="*/ 1 w 2683"/>
                <a:gd name="T81" fmla="*/ 1 h 2583"/>
                <a:gd name="T82" fmla="*/ 1 w 2683"/>
                <a:gd name="T83" fmla="*/ 1 h 2583"/>
                <a:gd name="T84" fmla="*/ 1 w 2683"/>
                <a:gd name="T85" fmla="*/ 1 h 2583"/>
                <a:gd name="T86" fmla="*/ 1 w 2683"/>
                <a:gd name="T87" fmla="*/ 1 h 2583"/>
                <a:gd name="T88" fmla="*/ 1 w 2683"/>
                <a:gd name="T89" fmla="*/ 1 h 2583"/>
                <a:gd name="T90" fmla="*/ 1 w 2683"/>
                <a:gd name="T91" fmla="*/ 1 h 2583"/>
                <a:gd name="T92" fmla="*/ 1 w 2683"/>
                <a:gd name="T93" fmla="*/ 1 h 2583"/>
                <a:gd name="T94" fmla="*/ 1 w 2683"/>
                <a:gd name="T95" fmla="*/ 1 h 2583"/>
                <a:gd name="T96" fmla="*/ 1 w 2683"/>
                <a:gd name="T97" fmla="*/ 1 h 2583"/>
                <a:gd name="T98" fmla="*/ 1 w 2683"/>
                <a:gd name="T99" fmla="*/ 0 h 2583"/>
                <a:gd name="T100" fmla="*/ 1 w 2683"/>
                <a:gd name="T101" fmla="*/ 0 h 258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83"/>
                <a:gd name="T154" fmla="*/ 0 h 2583"/>
                <a:gd name="T155" fmla="*/ 2683 w 2683"/>
                <a:gd name="T156" fmla="*/ 2583 h 258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83" h="2583">
                  <a:moveTo>
                    <a:pt x="883" y="0"/>
                  </a:moveTo>
                  <a:lnTo>
                    <a:pt x="708" y="62"/>
                  </a:lnTo>
                  <a:lnTo>
                    <a:pt x="406" y="249"/>
                  </a:lnTo>
                  <a:lnTo>
                    <a:pt x="278" y="284"/>
                  </a:lnTo>
                  <a:lnTo>
                    <a:pt x="287" y="365"/>
                  </a:lnTo>
                  <a:lnTo>
                    <a:pt x="299" y="392"/>
                  </a:lnTo>
                  <a:lnTo>
                    <a:pt x="119" y="550"/>
                  </a:lnTo>
                  <a:lnTo>
                    <a:pt x="0" y="801"/>
                  </a:lnTo>
                  <a:lnTo>
                    <a:pt x="0" y="981"/>
                  </a:lnTo>
                  <a:lnTo>
                    <a:pt x="147" y="1150"/>
                  </a:lnTo>
                  <a:lnTo>
                    <a:pt x="299" y="1222"/>
                  </a:lnTo>
                  <a:lnTo>
                    <a:pt x="398" y="1292"/>
                  </a:lnTo>
                  <a:lnTo>
                    <a:pt x="364" y="1436"/>
                  </a:lnTo>
                  <a:lnTo>
                    <a:pt x="364" y="1605"/>
                  </a:lnTo>
                  <a:lnTo>
                    <a:pt x="599" y="1597"/>
                  </a:lnTo>
                  <a:lnTo>
                    <a:pt x="605" y="2131"/>
                  </a:lnTo>
                  <a:lnTo>
                    <a:pt x="591" y="2381"/>
                  </a:lnTo>
                  <a:lnTo>
                    <a:pt x="538" y="2513"/>
                  </a:lnTo>
                  <a:lnTo>
                    <a:pt x="909" y="2575"/>
                  </a:lnTo>
                  <a:lnTo>
                    <a:pt x="1166" y="2541"/>
                  </a:lnTo>
                  <a:lnTo>
                    <a:pt x="1259" y="2583"/>
                  </a:lnTo>
                  <a:lnTo>
                    <a:pt x="1390" y="2575"/>
                  </a:lnTo>
                  <a:lnTo>
                    <a:pt x="1591" y="2532"/>
                  </a:lnTo>
                  <a:lnTo>
                    <a:pt x="1774" y="2550"/>
                  </a:lnTo>
                  <a:lnTo>
                    <a:pt x="1796" y="2495"/>
                  </a:lnTo>
                  <a:lnTo>
                    <a:pt x="1762" y="2381"/>
                  </a:lnTo>
                  <a:lnTo>
                    <a:pt x="1739" y="2141"/>
                  </a:lnTo>
                  <a:lnTo>
                    <a:pt x="1747" y="1812"/>
                  </a:lnTo>
                  <a:lnTo>
                    <a:pt x="1747" y="1614"/>
                  </a:lnTo>
                  <a:lnTo>
                    <a:pt x="1991" y="1586"/>
                  </a:lnTo>
                  <a:lnTo>
                    <a:pt x="1935" y="1204"/>
                  </a:lnTo>
                  <a:lnTo>
                    <a:pt x="1927" y="1042"/>
                  </a:lnTo>
                  <a:lnTo>
                    <a:pt x="2068" y="1161"/>
                  </a:lnTo>
                  <a:lnTo>
                    <a:pt x="2267" y="1231"/>
                  </a:lnTo>
                  <a:lnTo>
                    <a:pt x="2574" y="1231"/>
                  </a:lnTo>
                  <a:lnTo>
                    <a:pt x="2683" y="998"/>
                  </a:lnTo>
                  <a:lnTo>
                    <a:pt x="2683" y="765"/>
                  </a:lnTo>
                  <a:lnTo>
                    <a:pt x="2480" y="755"/>
                  </a:lnTo>
                  <a:lnTo>
                    <a:pt x="2408" y="702"/>
                  </a:lnTo>
                  <a:lnTo>
                    <a:pt x="2321" y="765"/>
                  </a:lnTo>
                  <a:lnTo>
                    <a:pt x="2315" y="657"/>
                  </a:lnTo>
                  <a:lnTo>
                    <a:pt x="2287" y="630"/>
                  </a:lnTo>
                  <a:lnTo>
                    <a:pt x="2188" y="647"/>
                  </a:lnTo>
                  <a:lnTo>
                    <a:pt x="2167" y="535"/>
                  </a:lnTo>
                  <a:lnTo>
                    <a:pt x="2041" y="392"/>
                  </a:lnTo>
                  <a:lnTo>
                    <a:pt x="2055" y="327"/>
                  </a:lnTo>
                  <a:lnTo>
                    <a:pt x="2041" y="257"/>
                  </a:lnTo>
                  <a:lnTo>
                    <a:pt x="1868" y="230"/>
                  </a:lnTo>
                  <a:lnTo>
                    <a:pt x="1621" y="54"/>
                  </a:lnTo>
                  <a:lnTo>
                    <a:pt x="1447" y="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622100"/>
            </a:solidFill>
            <a:ln w="1588">
              <a:solidFill>
                <a:srgbClr val="6221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3" name="Freeform 98"/>
            <p:cNvSpPr>
              <a:spLocks/>
            </p:cNvSpPr>
            <p:nvPr/>
          </p:nvSpPr>
          <p:spPr bwMode="auto">
            <a:xfrm>
              <a:off x="822" y="3190"/>
              <a:ext cx="311" cy="162"/>
            </a:xfrm>
            <a:custGeom>
              <a:avLst/>
              <a:gdLst>
                <a:gd name="T0" fmla="*/ 0 w 558"/>
                <a:gd name="T1" fmla="*/ 1 h 273"/>
                <a:gd name="T2" fmla="*/ 1 w 558"/>
                <a:gd name="T3" fmla="*/ 1 h 273"/>
                <a:gd name="T4" fmla="*/ 1 w 558"/>
                <a:gd name="T5" fmla="*/ 0 h 273"/>
                <a:gd name="T6" fmla="*/ 1 w 558"/>
                <a:gd name="T7" fmla="*/ 1 h 273"/>
                <a:gd name="T8" fmla="*/ 1 w 558"/>
                <a:gd name="T9" fmla="*/ 1 h 273"/>
                <a:gd name="T10" fmla="*/ 1 w 558"/>
                <a:gd name="T11" fmla="*/ 1 h 273"/>
                <a:gd name="T12" fmla="*/ 1 w 558"/>
                <a:gd name="T13" fmla="*/ 1 h 273"/>
                <a:gd name="T14" fmla="*/ 1 w 558"/>
                <a:gd name="T15" fmla="*/ 1 h 273"/>
                <a:gd name="T16" fmla="*/ 1 w 558"/>
                <a:gd name="T17" fmla="*/ 1 h 273"/>
                <a:gd name="T18" fmla="*/ 1 w 558"/>
                <a:gd name="T19" fmla="*/ 1 h 273"/>
                <a:gd name="T20" fmla="*/ 1 w 558"/>
                <a:gd name="T21" fmla="*/ 1 h 273"/>
                <a:gd name="T22" fmla="*/ 0 w 558"/>
                <a:gd name="T23" fmla="*/ 1 h 2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58"/>
                <a:gd name="T37" fmla="*/ 0 h 273"/>
                <a:gd name="T38" fmla="*/ 558 w 558"/>
                <a:gd name="T39" fmla="*/ 273 h 27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58" h="273">
                  <a:moveTo>
                    <a:pt x="0" y="43"/>
                  </a:moveTo>
                  <a:lnTo>
                    <a:pt x="102" y="43"/>
                  </a:lnTo>
                  <a:lnTo>
                    <a:pt x="273" y="0"/>
                  </a:lnTo>
                  <a:lnTo>
                    <a:pt x="396" y="8"/>
                  </a:lnTo>
                  <a:lnTo>
                    <a:pt x="455" y="72"/>
                  </a:lnTo>
                  <a:lnTo>
                    <a:pt x="533" y="154"/>
                  </a:lnTo>
                  <a:lnTo>
                    <a:pt x="558" y="218"/>
                  </a:lnTo>
                  <a:lnTo>
                    <a:pt x="523" y="273"/>
                  </a:lnTo>
                  <a:lnTo>
                    <a:pt x="349" y="271"/>
                  </a:lnTo>
                  <a:lnTo>
                    <a:pt x="223" y="227"/>
                  </a:lnTo>
                  <a:lnTo>
                    <a:pt x="103" y="156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4" name="Freeform 99"/>
            <p:cNvSpPr>
              <a:spLocks/>
            </p:cNvSpPr>
            <p:nvPr/>
          </p:nvSpPr>
          <p:spPr bwMode="auto">
            <a:xfrm>
              <a:off x="414" y="3189"/>
              <a:ext cx="325" cy="170"/>
            </a:xfrm>
            <a:custGeom>
              <a:avLst/>
              <a:gdLst>
                <a:gd name="T0" fmla="*/ 1 w 582"/>
                <a:gd name="T1" fmla="*/ 1 h 284"/>
                <a:gd name="T2" fmla="*/ 1 w 582"/>
                <a:gd name="T3" fmla="*/ 1 h 284"/>
                <a:gd name="T4" fmla="*/ 0 w 582"/>
                <a:gd name="T5" fmla="*/ 1 h 284"/>
                <a:gd name="T6" fmla="*/ 1 w 582"/>
                <a:gd name="T7" fmla="*/ 1 h 284"/>
                <a:gd name="T8" fmla="*/ 1 w 582"/>
                <a:gd name="T9" fmla="*/ 1 h 284"/>
                <a:gd name="T10" fmla="*/ 1 w 582"/>
                <a:gd name="T11" fmla="*/ 1 h 284"/>
                <a:gd name="T12" fmla="*/ 1 w 582"/>
                <a:gd name="T13" fmla="*/ 1 h 284"/>
                <a:gd name="T14" fmla="*/ 1 w 582"/>
                <a:gd name="T15" fmla="*/ 1 h 284"/>
                <a:gd name="T16" fmla="*/ 1 w 582"/>
                <a:gd name="T17" fmla="*/ 1 h 284"/>
                <a:gd name="T18" fmla="*/ 1 w 582"/>
                <a:gd name="T19" fmla="*/ 0 h 284"/>
                <a:gd name="T20" fmla="*/ 1 w 582"/>
                <a:gd name="T21" fmla="*/ 1 h 28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2"/>
                <a:gd name="T34" fmla="*/ 0 h 284"/>
                <a:gd name="T35" fmla="*/ 582 w 582"/>
                <a:gd name="T36" fmla="*/ 284 h 28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2" h="284">
                  <a:moveTo>
                    <a:pt x="165" y="11"/>
                  </a:moveTo>
                  <a:lnTo>
                    <a:pt x="28" y="142"/>
                  </a:lnTo>
                  <a:lnTo>
                    <a:pt x="0" y="214"/>
                  </a:lnTo>
                  <a:lnTo>
                    <a:pt x="49" y="280"/>
                  </a:lnTo>
                  <a:lnTo>
                    <a:pt x="197" y="284"/>
                  </a:lnTo>
                  <a:lnTo>
                    <a:pt x="342" y="238"/>
                  </a:lnTo>
                  <a:lnTo>
                    <a:pt x="448" y="166"/>
                  </a:lnTo>
                  <a:lnTo>
                    <a:pt x="582" y="19"/>
                  </a:lnTo>
                  <a:lnTo>
                    <a:pt x="393" y="31"/>
                  </a:lnTo>
                  <a:lnTo>
                    <a:pt x="220" y="0"/>
                  </a:lnTo>
                  <a:lnTo>
                    <a:pt x="165" y="11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5" name="Freeform 100"/>
            <p:cNvSpPr>
              <a:spLocks/>
            </p:cNvSpPr>
            <p:nvPr/>
          </p:nvSpPr>
          <p:spPr bwMode="auto">
            <a:xfrm>
              <a:off x="1618" y="1999"/>
              <a:ext cx="316" cy="279"/>
            </a:xfrm>
            <a:custGeom>
              <a:avLst/>
              <a:gdLst>
                <a:gd name="T0" fmla="*/ 0 w 567"/>
                <a:gd name="T1" fmla="*/ 1 h 470"/>
                <a:gd name="T2" fmla="*/ 1 w 567"/>
                <a:gd name="T3" fmla="*/ 1 h 470"/>
                <a:gd name="T4" fmla="*/ 1 w 567"/>
                <a:gd name="T5" fmla="*/ 1 h 470"/>
                <a:gd name="T6" fmla="*/ 1 w 567"/>
                <a:gd name="T7" fmla="*/ 1 h 470"/>
                <a:gd name="T8" fmla="*/ 1 w 567"/>
                <a:gd name="T9" fmla="*/ 1 h 470"/>
                <a:gd name="T10" fmla="*/ 1 w 567"/>
                <a:gd name="T11" fmla="*/ 1 h 470"/>
                <a:gd name="T12" fmla="*/ 1 w 567"/>
                <a:gd name="T13" fmla="*/ 1 h 470"/>
                <a:gd name="T14" fmla="*/ 1 w 567"/>
                <a:gd name="T15" fmla="*/ 1 h 470"/>
                <a:gd name="T16" fmla="*/ 1 w 567"/>
                <a:gd name="T17" fmla="*/ 1 h 470"/>
                <a:gd name="T18" fmla="*/ 1 w 567"/>
                <a:gd name="T19" fmla="*/ 1 h 470"/>
                <a:gd name="T20" fmla="*/ 1 w 567"/>
                <a:gd name="T21" fmla="*/ 1 h 470"/>
                <a:gd name="T22" fmla="*/ 1 w 567"/>
                <a:gd name="T23" fmla="*/ 1 h 470"/>
                <a:gd name="T24" fmla="*/ 1 w 567"/>
                <a:gd name="T25" fmla="*/ 0 h 470"/>
                <a:gd name="T26" fmla="*/ 1 w 567"/>
                <a:gd name="T27" fmla="*/ 1 h 470"/>
                <a:gd name="T28" fmla="*/ 1 w 567"/>
                <a:gd name="T29" fmla="*/ 1 h 470"/>
                <a:gd name="T30" fmla="*/ 1 w 567"/>
                <a:gd name="T31" fmla="*/ 1 h 470"/>
                <a:gd name="T32" fmla="*/ 0 w 567"/>
                <a:gd name="T33" fmla="*/ 1 h 4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67"/>
                <a:gd name="T52" fmla="*/ 0 h 470"/>
                <a:gd name="T53" fmla="*/ 567 w 567"/>
                <a:gd name="T54" fmla="*/ 470 h 4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67" h="470">
                  <a:moveTo>
                    <a:pt x="0" y="457"/>
                  </a:moveTo>
                  <a:lnTo>
                    <a:pt x="54" y="470"/>
                  </a:lnTo>
                  <a:lnTo>
                    <a:pt x="261" y="470"/>
                  </a:lnTo>
                  <a:lnTo>
                    <a:pt x="366" y="441"/>
                  </a:lnTo>
                  <a:lnTo>
                    <a:pt x="435" y="371"/>
                  </a:lnTo>
                  <a:lnTo>
                    <a:pt x="452" y="320"/>
                  </a:lnTo>
                  <a:lnTo>
                    <a:pt x="541" y="283"/>
                  </a:lnTo>
                  <a:lnTo>
                    <a:pt x="567" y="205"/>
                  </a:lnTo>
                  <a:lnTo>
                    <a:pt x="549" y="134"/>
                  </a:lnTo>
                  <a:lnTo>
                    <a:pt x="456" y="84"/>
                  </a:lnTo>
                  <a:lnTo>
                    <a:pt x="414" y="50"/>
                  </a:lnTo>
                  <a:lnTo>
                    <a:pt x="402" y="8"/>
                  </a:lnTo>
                  <a:lnTo>
                    <a:pt x="375" y="0"/>
                  </a:lnTo>
                  <a:lnTo>
                    <a:pt x="206" y="98"/>
                  </a:lnTo>
                  <a:lnTo>
                    <a:pt x="88" y="127"/>
                  </a:lnTo>
                  <a:lnTo>
                    <a:pt x="15" y="322"/>
                  </a:lnTo>
                  <a:lnTo>
                    <a:pt x="0" y="457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6" name="Freeform 101"/>
            <p:cNvSpPr>
              <a:spLocks/>
            </p:cNvSpPr>
            <p:nvPr/>
          </p:nvSpPr>
          <p:spPr bwMode="auto">
            <a:xfrm>
              <a:off x="995" y="2034"/>
              <a:ext cx="161" cy="140"/>
            </a:xfrm>
            <a:custGeom>
              <a:avLst/>
              <a:gdLst>
                <a:gd name="T0" fmla="*/ 0 w 290"/>
                <a:gd name="T1" fmla="*/ 1 h 236"/>
                <a:gd name="T2" fmla="*/ 1 w 290"/>
                <a:gd name="T3" fmla="*/ 0 h 236"/>
                <a:gd name="T4" fmla="*/ 1 w 290"/>
                <a:gd name="T5" fmla="*/ 1 h 236"/>
                <a:gd name="T6" fmla="*/ 1 w 290"/>
                <a:gd name="T7" fmla="*/ 1 h 236"/>
                <a:gd name="T8" fmla="*/ 1 w 290"/>
                <a:gd name="T9" fmla="*/ 1 h 236"/>
                <a:gd name="T10" fmla="*/ 0 w 290"/>
                <a:gd name="T11" fmla="*/ 1 h 2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0"/>
                <a:gd name="T19" fmla="*/ 0 h 236"/>
                <a:gd name="T20" fmla="*/ 290 w 290"/>
                <a:gd name="T21" fmla="*/ 236 h 2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0" h="236">
                  <a:moveTo>
                    <a:pt x="0" y="173"/>
                  </a:moveTo>
                  <a:lnTo>
                    <a:pt x="131" y="0"/>
                  </a:lnTo>
                  <a:lnTo>
                    <a:pt x="169" y="56"/>
                  </a:lnTo>
                  <a:lnTo>
                    <a:pt x="226" y="27"/>
                  </a:lnTo>
                  <a:lnTo>
                    <a:pt x="290" y="236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7" name="Freeform 102"/>
            <p:cNvSpPr>
              <a:spLocks/>
            </p:cNvSpPr>
            <p:nvPr/>
          </p:nvSpPr>
          <p:spPr bwMode="auto">
            <a:xfrm>
              <a:off x="609" y="1733"/>
              <a:ext cx="327" cy="509"/>
            </a:xfrm>
            <a:custGeom>
              <a:avLst/>
              <a:gdLst>
                <a:gd name="T0" fmla="*/ 1 w 585"/>
                <a:gd name="T1" fmla="*/ 1 h 858"/>
                <a:gd name="T2" fmla="*/ 1 w 585"/>
                <a:gd name="T3" fmla="*/ 1 h 858"/>
                <a:gd name="T4" fmla="*/ 0 w 585"/>
                <a:gd name="T5" fmla="*/ 1 h 858"/>
                <a:gd name="T6" fmla="*/ 0 w 585"/>
                <a:gd name="T7" fmla="*/ 1 h 858"/>
                <a:gd name="T8" fmla="*/ 1 w 585"/>
                <a:gd name="T9" fmla="*/ 1 h 858"/>
                <a:gd name="T10" fmla="*/ 1 w 585"/>
                <a:gd name="T11" fmla="*/ 1 h 858"/>
                <a:gd name="T12" fmla="*/ 1 w 585"/>
                <a:gd name="T13" fmla="*/ 1 h 858"/>
                <a:gd name="T14" fmla="*/ 1 w 585"/>
                <a:gd name="T15" fmla="*/ 1 h 858"/>
                <a:gd name="T16" fmla="*/ 1 w 585"/>
                <a:gd name="T17" fmla="*/ 1 h 858"/>
                <a:gd name="T18" fmla="*/ 1 w 585"/>
                <a:gd name="T19" fmla="*/ 1 h 858"/>
                <a:gd name="T20" fmla="*/ 1 w 585"/>
                <a:gd name="T21" fmla="*/ 1 h 858"/>
                <a:gd name="T22" fmla="*/ 1 w 585"/>
                <a:gd name="T23" fmla="*/ 1 h 858"/>
                <a:gd name="T24" fmla="*/ 1 w 585"/>
                <a:gd name="T25" fmla="*/ 1 h 858"/>
                <a:gd name="T26" fmla="*/ 1 w 585"/>
                <a:gd name="T27" fmla="*/ 1 h 858"/>
                <a:gd name="T28" fmla="*/ 1 w 585"/>
                <a:gd name="T29" fmla="*/ 1 h 858"/>
                <a:gd name="T30" fmla="*/ 1 w 585"/>
                <a:gd name="T31" fmla="*/ 1 h 858"/>
                <a:gd name="T32" fmla="*/ 1 w 585"/>
                <a:gd name="T33" fmla="*/ 1 h 858"/>
                <a:gd name="T34" fmla="*/ 1 w 585"/>
                <a:gd name="T35" fmla="*/ 0 h 858"/>
                <a:gd name="T36" fmla="*/ 1 w 585"/>
                <a:gd name="T37" fmla="*/ 1 h 8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85"/>
                <a:gd name="T58" fmla="*/ 0 h 858"/>
                <a:gd name="T59" fmla="*/ 585 w 585"/>
                <a:gd name="T60" fmla="*/ 858 h 8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85" h="858">
                  <a:moveTo>
                    <a:pt x="46" y="49"/>
                  </a:moveTo>
                  <a:lnTo>
                    <a:pt x="15" y="151"/>
                  </a:lnTo>
                  <a:lnTo>
                    <a:pt x="0" y="283"/>
                  </a:lnTo>
                  <a:lnTo>
                    <a:pt x="0" y="364"/>
                  </a:lnTo>
                  <a:lnTo>
                    <a:pt x="34" y="480"/>
                  </a:lnTo>
                  <a:lnTo>
                    <a:pt x="76" y="580"/>
                  </a:lnTo>
                  <a:lnTo>
                    <a:pt x="124" y="655"/>
                  </a:lnTo>
                  <a:lnTo>
                    <a:pt x="182" y="731"/>
                  </a:lnTo>
                  <a:lnTo>
                    <a:pt x="284" y="858"/>
                  </a:lnTo>
                  <a:lnTo>
                    <a:pt x="356" y="749"/>
                  </a:lnTo>
                  <a:lnTo>
                    <a:pt x="462" y="607"/>
                  </a:lnTo>
                  <a:lnTo>
                    <a:pt x="535" y="486"/>
                  </a:lnTo>
                  <a:lnTo>
                    <a:pt x="562" y="412"/>
                  </a:lnTo>
                  <a:lnTo>
                    <a:pt x="582" y="294"/>
                  </a:lnTo>
                  <a:lnTo>
                    <a:pt x="585" y="214"/>
                  </a:lnTo>
                  <a:lnTo>
                    <a:pt x="585" y="108"/>
                  </a:lnTo>
                  <a:lnTo>
                    <a:pt x="573" y="45"/>
                  </a:lnTo>
                  <a:lnTo>
                    <a:pt x="562" y="0"/>
                  </a:lnTo>
                  <a:lnTo>
                    <a:pt x="46" y="49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8" name="Freeform 103"/>
            <p:cNvSpPr>
              <a:spLocks/>
            </p:cNvSpPr>
            <p:nvPr/>
          </p:nvSpPr>
          <p:spPr bwMode="auto">
            <a:xfrm>
              <a:off x="631" y="1813"/>
              <a:ext cx="276" cy="173"/>
            </a:xfrm>
            <a:custGeom>
              <a:avLst/>
              <a:gdLst>
                <a:gd name="T0" fmla="*/ 1 w 496"/>
                <a:gd name="T1" fmla="*/ 1 h 292"/>
                <a:gd name="T2" fmla="*/ 1 w 496"/>
                <a:gd name="T3" fmla="*/ 1 h 292"/>
                <a:gd name="T4" fmla="*/ 1 w 496"/>
                <a:gd name="T5" fmla="*/ 0 h 292"/>
                <a:gd name="T6" fmla="*/ 0 w 496"/>
                <a:gd name="T7" fmla="*/ 1 h 292"/>
                <a:gd name="T8" fmla="*/ 0 w 496"/>
                <a:gd name="T9" fmla="*/ 1 h 292"/>
                <a:gd name="T10" fmla="*/ 1 w 496"/>
                <a:gd name="T11" fmla="*/ 1 h 292"/>
                <a:gd name="T12" fmla="*/ 1 w 496"/>
                <a:gd name="T13" fmla="*/ 1 h 292"/>
                <a:gd name="T14" fmla="*/ 1 w 496"/>
                <a:gd name="T15" fmla="*/ 1 h 292"/>
                <a:gd name="T16" fmla="*/ 1 w 496"/>
                <a:gd name="T17" fmla="*/ 1 h 292"/>
                <a:gd name="T18" fmla="*/ 1 w 496"/>
                <a:gd name="T19" fmla="*/ 1 h 292"/>
                <a:gd name="T20" fmla="*/ 1 w 496"/>
                <a:gd name="T21" fmla="*/ 1 h 292"/>
                <a:gd name="T22" fmla="*/ 1 w 496"/>
                <a:gd name="T23" fmla="*/ 1 h 292"/>
                <a:gd name="T24" fmla="*/ 1 w 496"/>
                <a:gd name="T25" fmla="*/ 1 h 292"/>
                <a:gd name="T26" fmla="*/ 1 w 496"/>
                <a:gd name="T27" fmla="*/ 1 h 292"/>
                <a:gd name="T28" fmla="*/ 1 w 496"/>
                <a:gd name="T29" fmla="*/ 1 h 292"/>
                <a:gd name="T30" fmla="*/ 1 w 496"/>
                <a:gd name="T31" fmla="*/ 1 h 292"/>
                <a:gd name="T32" fmla="*/ 1 w 496"/>
                <a:gd name="T33" fmla="*/ 1 h 292"/>
                <a:gd name="T34" fmla="*/ 1 w 496"/>
                <a:gd name="T35" fmla="*/ 1 h 292"/>
                <a:gd name="T36" fmla="*/ 1 w 496"/>
                <a:gd name="T37" fmla="*/ 1 h 292"/>
                <a:gd name="T38" fmla="*/ 1 w 496"/>
                <a:gd name="T39" fmla="*/ 1 h 292"/>
                <a:gd name="T40" fmla="*/ 1 w 496"/>
                <a:gd name="T41" fmla="*/ 1 h 29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96"/>
                <a:gd name="T64" fmla="*/ 0 h 292"/>
                <a:gd name="T65" fmla="*/ 496 w 496"/>
                <a:gd name="T66" fmla="*/ 292 h 29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96" h="292">
                  <a:moveTo>
                    <a:pt x="173" y="79"/>
                  </a:moveTo>
                  <a:lnTo>
                    <a:pt x="120" y="42"/>
                  </a:lnTo>
                  <a:lnTo>
                    <a:pt x="28" y="0"/>
                  </a:lnTo>
                  <a:lnTo>
                    <a:pt x="0" y="66"/>
                  </a:lnTo>
                  <a:lnTo>
                    <a:pt x="0" y="183"/>
                  </a:lnTo>
                  <a:lnTo>
                    <a:pt x="37" y="284"/>
                  </a:lnTo>
                  <a:lnTo>
                    <a:pt x="138" y="241"/>
                  </a:lnTo>
                  <a:lnTo>
                    <a:pt x="209" y="192"/>
                  </a:lnTo>
                  <a:lnTo>
                    <a:pt x="248" y="192"/>
                  </a:lnTo>
                  <a:lnTo>
                    <a:pt x="274" y="218"/>
                  </a:lnTo>
                  <a:lnTo>
                    <a:pt x="380" y="292"/>
                  </a:lnTo>
                  <a:lnTo>
                    <a:pt x="455" y="292"/>
                  </a:lnTo>
                  <a:lnTo>
                    <a:pt x="485" y="210"/>
                  </a:lnTo>
                  <a:lnTo>
                    <a:pt x="496" y="133"/>
                  </a:lnTo>
                  <a:lnTo>
                    <a:pt x="483" y="55"/>
                  </a:lnTo>
                  <a:lnTo>
                    <a:pt x="457" y="7"/>
                  </a:lnTo>
                  <a:lnTo>
                    <a:pt x="375" y="21"/>
                  </a:lnTo>
                  <a:lnTo>
                    <a:pt x="297" y="75"/>
                  </a:lnTo>
                  <a:lnTo>
                    <a:pt x="263" y="48"/>
                  </a:lnTo>
                  <a:lnTo>
                    <a:pt x="212" y="48"/>
                  </a:lnTo>
                  <a:lnTo>
                    <a:pt x="173" y="79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9" name="Freeform 104"/>
            <p:cNvSpPr>
              <a:spLocks/>
            </p:cNvSpPr>
            <p:nvPr/>
          </p:nvSpPr>
          <p:spPr bwMode="auto">
            <a:xfrm>
              <a:off x="507" y="1027"/>
              <a:ext cx="531" cy="830"/>
            </a:xfrm>
            <a:custGeom>
              <a:avLst/>
              <a:gdLst>
                <a:gd name="T0" fmla="*/ 1 w 952"/>
                <a:gd name="T1" fmla="*/ 1 h 1398"/>
                <a:gd name="T2" fmla="*/ 1 w 952"/>
                <a:gd name="T3" fmla="*/ 1 h 1398"/>
                <a:gd name="T4" fmla="*/ 0 w 952"/>
                <a:gd name="T5" fmla="*/ 1 h 1398"/>
                <a:gd name="T6" fmla="*/ 0 w 952"/>
                <a:gd name="T7" fmla="*/ 1 h 1398"/>
                <a:gd name="T8" fmla="*/ 1 w 952"/>
                <a:gd name="T9" fmla="*/ 1 h 1398"/>
                <a:gd name="T10" fmla="*/ 1 w 952"/>
                <a:gd name="T11" fmla="*/ 1 h 1398"/>
                <a:gd name="T12" fmla="*/ 1 w 952"/>
                <a:gd name="T13" fmla="*/ 1 h 1398"/>
                <a:gd name="T14" fmla="*/ 1 w 952"/>
                <a:gd name="T15" fmla="*/ 1 h 1398"/>
                <a:gd name="T16" fmla="*/ 1 w 952"/>
                <a:gd name="T17" fmla="*/ 1 h 1398"/>
                <a:gd name="T18" fmla="*/ 1 w 952"/>
                <a:gd name="T19" fmla="*/ 1 h 1398"/>
                <a:gd name="T20" fmla="*/ 1 w 952"/>
                <a:gd name="T21" fmla="*/ 1 h 1398"/>
                <a:gd name="T22" fmla="*/ 1 w 952"/>
                <a:gd name="T23" fmla="*/ 1 h 1398"/>
                <a:gd name="T24" fmla="*/ 1 w 952"/>
                <a:gd name="T25" fmla="*/ 1 h 1398"/>
                <a:gd name="T26" fmla="*/ 1 w 952"/>
                <a:gd name="T27" fmla="*/ 1 h 1398"/>
                <a:gd name="T28" fmla="*/ 1 w 952"/>
                <a:gd name="T29" fmla="*/ 1 h 1398"/>
                <a:gd name="T30" fmla="*/ 1 w 952"/>
                <a:gd name="T31" fmla="*/ 1 h 1398"/>
                <a:gd name="T32" fmla="*/ 1 w 952"/>
                <a:gd name="T33" fmla="*/ 1 h 1398"/>
                <a:gd name="T34" fmla="*/ 1 w 952"/>
                <a:gd name="T35" fmla="*/ 1 h 1398"/>
                <a:gd name="T36" fmla="*/ 1 w 952"/>
                <a:gd name="T37" fmla="*/ 1 h 1398"/>
                <a:gd name="T38" fmla="*/ 1 w 952"/>
                <a:gd name="T39" fmla="*/ 1 h 1398"/>
                <a:gd name="T40" fmla="*/ 1 w 952"/>
                <a:gd name="T41" fmla="*/ 1 h 1398"/>
                <a:gd name="T42" fmla="*/ 1 w 952"/>
                <a:gd name="T43" fmla="*/ 1 h 1398"/>
                <a:gd name="T44" fmla="*/ 1 w 952"/>
                <a:gd name="T45" fmla="*/ 1 h 1398"/>
                <a:gd name="T46" fmla="*/ 1 w 952"/>
                <a:gd name="T47" fmla="*/ 1 h 1398"/>
                <a:gd name="T48" fmla="*/ 1 w 952"/>
                <a:gd name="T49" fmla="*/ 1 h 1398"/>
                <a:gd name="T50" fmla="*/ 1 w 952"/>
                <a:gd name="T51" fmla="*/ 1 h 1398"/>
                <a:gd name="T52" fmla="*/ 1 w 952"/>
                <a:gd name="T53" fmla="*/ 1 h 1398"/>
                <a:gd name="T54" fmla="*/ 1 w 952"/>
                <a:gd name="T55" fmla="*/ 1 h 1398"/>
                <a:gd name="T56" fmla="*/ 1 w 952"/>
                <a:gd name="T57" fmla="*/ 1 h 1398"/>
                <a:gd name="T58" fmla="*/ 1 w 952"/>
                <a:gd name="T59" fmla="*/ 1 h 1398"/>
                <a:gd name="T60" fmla="*/ 1 w 952"/>
                <a:gd name="T61" fmla="*/ 1 h 1398"/>
                <a:gd name="T62" fmla="*/ 1 w 952"/>
                <a:gd name="T63" fmla="*/ 1 h 1398"/>
                <a:gd name="T64" fmla="*/ 1 w 952"/>
                <a:gd name="T65" fmla="*/ 0 h 1398"/>
                <a:gd name="T66" fmla="*/ 1 w 952"/>
                <a:gd name="T67" fmla="*/ 1 h 1398"/>
                <a:gd name="T68" fmla="*/ 1 w 952"/>
                <a:gd name="T69" fmla="*/ 1 h 1398"/>
                <a:gd name="T70" fmla="*/ 1 w 952"/>
                <a:gd name="T71" fmla="*/ 1 h 1398"/>
                <a:gd name="T72" fmla="*/ 1 w 952"/>
                <a:gd name="T73" fmla="*/ 1 h 1398"/>
                <a:gd name="T74" fmla="*/ 1 w 952"/>
                <a:gd name="T75" fmla="*/ 1 h 13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952"/>
                <a:gd name="T115" fmla="*/ 0 h 1398"/>
                <a:gd name="T116" fmla="*/ 952 w 952"/>
                <a:gd name="T117" fmla="*/ 1398 h 139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952" h="1398">
                  <a:moveTo>
                    <a:pt x="36" y="438"/>
                  </a:moveTo>
                  <a:lnTo>
                    <a:pt x="14" y="453"/>
                  </a:lnTo>
                  <a:lnTo>
                    <a:pt x="0" y="494"/>
                  </a:lnTo>
                  <a:lnTo>
                    <a:pt x="0" y="609"/>
                  </a:lnTo>
                  <a:lnTo>
                    <a:pt x="59" y="746"/>
                  </a:lnTo>
                  <a:lnTo>
                    <a:pt x="147" y="789"/>
                  </a:lnTo>
                  <a:lnTo>
                    <a:pt x="168" y="1005"/>
                  </a:lnTo>
                  <a:lnTo>
                    <a:pt x="188" y="1104"/>
                  </a:lnTo>
                  <a:lnTo>
                    <a:pt x="229" y="1217"/>
                  </a:lnTo>
                  <a:lnTo>
                    <a:pt x="283" y="1302"/>
                  </a:lnTo>
                  <a:lnTo>
                    <a:pt x="367" y="1372"/>
                  </a:lnTo>
                  <a:lnTo>
                    <a:pt x="403" y="1398"/>
                  </a:lnTo>
                  <a:lnTo>
                    <a:pt x="457" y="1372"/>
                  </a:lnTo>
                  <a:lnTo>
                    <a:pt x="498" y="1372"/>
                  </a:lnTo>
                  <a:lnTo>
                    <a:pt x="516" y="1398"/>
                  </a:lnTo>
                  <a:lnTo>
                    <a:pt x="604" y="1344"/>
                  </a:lnTo>
                  <a:lnTo>
                    <a:pt x="638" y="1331"/>
                  </a:lnTo>
                  <a:lnTo>
                    <a:pt x="707" y="1232"/>
                  </a:lnTo>
                  <a:lnTo>
                    <a:pt x="761" y="1151"/>
                  </a:lnTo>
                  <a:lnTo>
                    <a:pt x="787" y="1062"/>
                  </a:lnTo>
                  <a:lnTo>
                    <a:pt x="804" y="989"/>
                  </a:lnTo>
                  <a:lnTo>
                    <a:pt x="804" y="916"/>
                  </a:lnTo>
                  <a:lnTo>
                    <a:pt x="805" y="799"/>
                  </a:lnTo>
                  <a:lnTo>
                    <a:pt x="843" y="785"/>
                  </a:lnTo>
                  <a:lnTo>
                    <a:pt x="895" y="746"/>
                  </a:lnTo>
                  <a:lnTo>
                    <a:pt x="928" y="669"/>
                  </a:lnTo>
                  <a:lnTo>
                    <a:pt x="948" y="588"/>
                  </a:lnTo>
                  <a:lnTo>
                    <a:pt x="952" y="542"/>
                  </a:lnTo>
                  <a:lnTo>
                    <a:pt x="943" y="482"/>
                  </a:lnTo>
                  <a:lnTo>
                    <a:pt x="932" y="459"/>
                  </a:lnTo>
                  <a:lnTo>
                    <a:pt x="707" y="123"/>
                  </a:lnTo>
                  <a:lnTo>
                    <a:pt x="631" y="37"/>
                  </a:lnTo>
                  <a:lnTo>
                    <a:pt x="525" y="0"/>
                  </a:lnTo>
                  <a:lnTo>
                    <a:pt x="421" y="7"/>
                  </a:lnTo>
                  <a:lnTo>
                    <a:pt x="344" y="50"/>
                  </a:lnTo>
                  <a:lnTo>
                    <a:pt x="252" y="143"/>
                  </a:lnTo>
                  <a:lnTo>
                    <a:pt x="173" y="370"/>
                  </a:lnTo>
                  <a:lnTo>
                    <a:pt x="36" y="438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0" name="Freeform 105"/>
            <p:cNvSpPr>
              <a:spLocks/>
            </p:cNvSpPr>
            <p:nvPr/>
          </p:nvSpPr>
          <p:spPr bwMode="auto">
            <a:xfrm>
              <a:off x="643" y="1313"/>
              <a:ext cx="256" cy="323"/>
            </a:xfrm>
            <a:custGeom>
              <a:avLst/>
              <a:gdLst>
                <a:gd name="T0" fmla="*/ 1 w 459"/>
                <a:gd name="T1" fmla="*/ 1 h 543"/>
                <a:gd name="T2" fmla="*/ 1 w 459"/>
                <a:gd name="T3" fmla="*/ 1 h 543"/>
                <a:gd name="T4" fmla="*/ 1 w 459"/>
                <a:gd name="T5" fmla="*/ 1 h 543"/>
                <a:gd name="T6" fmla="*/ 1 w 459"/>
                <a:gd name="T7" fmla="*/ 1 h 543"/>
                <a:gd name="T8" fmla="*/ 1 w 459"/>
                <a:gd name="T9" fmla="*/ 1 h 543"/>
                <a:gd name="T10" fmla="*/ 1 w 459"/>
                <a:gd name="T11" fmla="*/ 1 h 543"/>
                <a:gd name="T12" fmla="*/ 1 w 459"/>
                <a:gd name="T13" fmla="*/ 1 h 543"/>
                <a:gd name="T14" fmla="*/ 1 w 459"/>
                <a:gd name="T15" fmla="*/ 1 h 543"/>
                <a:gd name="T16" fmla="*/ 1 w 459"/>
                <a:gd name="T17" fmla="*/ 1 h 543"/>
                <a:gd name="T18" fmla="*/ 1 w 459"/>
                <a:gd name="T19" fmla="*/ 1 h 543"/>
                <a:gd name="T20" fmla="*/ 1 w 459"/>
                <a:gd name="T21" fmla="*/ 1 h 543"/>
                <a:gd name="T22" fmla="*/ 1 w 459"/>
                <a:gd name="T23" fmla="*/ 1 h 543"/>
                <a:gd name="T24" fmla="*/ 1 w 459"/>
                <a:gd name="T25" fmla="*/ 1 h 543"/>
                <a:gd name="T26" fmla="*/ 1 w 459"/>
                <a:gd name="T27" fmla="*/ 1 h 543"/>
                <a:gd name="T28" fmla="*/ 1 w 459"/>
                <a:gd name="T29" fmla="*/ 1 h 543"/>
                <a:gd name="T30" fmla="*/ 1 w 459"/>
                <a:gd name="T31" fmla="*/ 1 h 543"/>
                <a:gd name="T32" fmla="*/ 1 w 459"/>
                <a:gd name="T33" fmla="*/ 1 h 543"/>
                <a:gd name="T34" fmla="*/ 1 w 459"/>
                <a:gd name="T35" fmla="*/ 1 h 543"/>
                <a:gd name="T36" fmla="*/ 1 w 459"/>
                <a:gd name="T37" fmla="*/ 1 h 543"/>
                <a:gd name="T38" fmla="*/ 1 w 459"/>
                <a:gd name="T39" fmla="*/ 1 h 543"/>
                <a:gd name="T40" fmla="*/ 1 w 459"/>
                <a:gd name="T41" fmla="*/ 1 h 543"/>
                <a:gd name="T42" fmla="*/ 1 w 459"/>
                <a:gd name="T43" fmla="*/ 1 h 543"/>
                <a:gd name="T44" fmla="*/ 1 w 459"/>
                <a:gd name="T45" fmla="*/ 1 h 543"/>
                <a:gd name="T46" fmla="*/ 1 w 459"/>
                <a:gd name="T47" fmla="*/ 1 h 543"/>
                <a:gd name="T48" fmla="*/ 1 w 459"/>
                <a:gd name="T49" fmla="*/ 1 h 543"/>
                <a:gd name="T50" fmla="*/ 0 w 459"/>
                <a:gd name="T51" fmla="*/ 1 h 543"/>
                <a:gd name="T52" fmla="*/ 1 w 459"/>
                <a:gd name="T53" fmla="*/ 1 h 543"/>
                <a:gd name="T54" fmla="*/ 1 w 459"/>
                <a:gd name="T55" fmla="*/ 1 h 543"/>
                <a:gd name="T56" fmla="*/ 1 w 459"/>
                <a:gd name="T57" fmla="*/ 1 h 543"/>
                <a:gd name="T58" fmla="*/ 1 w 459"/>
                <a:gd name="T59" fmla="*/ 1 h 543"/>
                <a:gd name="T60" fmla="*/ 1 w 459"/>
                <a:gd name="T61" fmla="*/ 1 h 543"/>
                <a:gd name="T62" fmla="*/ 1 w 459"/>
                <a:gd name="T63" fmla="*/ 0 h 543"/>
                <a:gd name="T64" fmla="*/ 1 w 459"/>
                <a:gd name="T65" fmla="*/ 1 h 543"/>
                <a:gd name="T66" fmla="*/ 1 w 459"/>
                <a:gd name="T67" fmla="*/ 1 h 543"/>
                <a:gd name="T68" fmla="*/ 1 w 459"/>
                <a:gd name="T69" fmla="*/ 1 h 543"/>
                <a:gd name="T70" fmla="*/ 1 w 459"/>
                <a:gd name="T71" fmla="*/ 1 h 543"/>
                <a:gd name="T72" fmla="*/ 1 w 459"/>
                <a:gd name="T73" fmla="*/ 1 h 543"/>
                <a:gd name="T74" fmla="*/ 1 w 459"/>
                <a:gd name="T75" fmla="*/ 1 h 543"/>
                <a:gd name="T76" fmla="*/ 1 w 459"/>
                <a:gd name="T77" fmla="*/ 1 h 543"/>
                <a:gd name="T78" fmla="*/ 1 w 459"/>
                <a:gd name="T79" fmla="*/ 1 h 543"/>
                <a:gd name="T80" fmla="*/ 1 w 459"/>
                <a:gd name="T81" fmla="*/ 1 h 543"/>
                <a:gd name="T82" fmla="*/ 1 w 459"/>
                <a:gd name="T83" fmla="*/ 1 h 543"/>
                <a:gd name="T84" fmla="*/ 1 w 459"/>
                <a:gd name="T85" fmla="*/ 1 h 543"/>
                <a:gd name="T86" fmla="*/ 1 w 459"/>
                <a:gd name="T87" fmla="*/ 1 h 543"/>
                <a:gd name="T88" fmla="*/ 1 w 459"/>
                <a:gd name="T89" fmla="*/ 1 h 54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59"/>
                <a:gd name="T136" fmla="*/ 0 h 543"/>
                <a:gd name="T137" fmla="*/ 459 w 459"/>
                <a:gd name="T138" fmla="*/ 543 h 54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59" h="543">
                  <a:moveTo>
                    <a:pt x="267" y="13"/>
                  </a:moveTo>
                  <a:lnTo>
                    <a:pt x="308" y="99"/>
                  </a:lnTo>
                  <a:lnTo>
                    <a:pt x="327" y="181"/>
                  </a:lnTo>
                  <a:lnTo>
                    <a:pt x="324" y="255"/>
                  </a:lnTo>
                  <a:lnTo>
                    <a:pt x="427" y="299"/>
                  </a:lnTo>
                  <a:lnTo>
                    <a:pt x="459" y="344"/>
                  </a:lnTo>
                  <a:lnTo>
                    <a:pt x="442" y="368"/>
                  </a:lnTo>
                  <a:lnTo>
                    <a:pt x="399" y="344"/>
                  </a:lnTo>
                  <a:lnTo>
                    <a:pt x="422" y="404"/>
                  </a:lnTo>
                  <a:lnTo>
                    <a:pt x="387" y="442"/>
                  </a:lnTo>
                  <a:lnTo>
                    <a:pt x="342" y="437"/>
                  </a:lnTo>
                  <a:lnTo>
                    <a:pt x="355" y="496"/>
                  </a:lnTo>
                  <a:lnTo>
                    <a:pt x="327" y="518"/>
                  </a:lnTo>
                  <a:lnTo>
                    <a:pt x="287" y="479"/>
                  </a:lnTo>
                  <a:lnTo>
                    <a:pt x="281" y="533"/>
                  </a:lnTo>
                  <a:lnTo>
                    <a:pt x="235" y="539"/>
                  </a:lnTo>
                  <a:lnTo>
                    <a:pt x="213" y="506"/>
                  </a:lnTo>
                  <a:lnTo>
                    <a:pt x="171" y="543"/>
                  </a:lnTo>
                  <a:lnTo>
                    <a:pt x="132" y="523"/>
                  </a:lnTo>
                  <a:lnTo>
                    <a:pt x="142" y="484"/>
                  </a:lnTo>
                  <a:lnTo>
                    <a:pt x="79" y="506"/>
                  </a:lnTo>
                  <a:lnTo>
                    <a:pt x="69" y="437"/>
                  </a:lnTo>
                  <a:lnTo>
                    <a:pt x="25" y="432"/>
                  </a:lnTo>
                  <a:lnTo>
                    <a:pt x="25" y="399"/>
                  </a:lnTo>
                  <a:lnTo>
                    <a:pt x="66" y="351"/>
                  </a:lnTo>
                  <a:lnTo>
                    <a:pt x="0" y="368"/>
                  </a:lnTo>
                  <a:lnTo>
                    <a:pt x="5" y="331"/>
                  </a:lnTo>
                  <a:lnTo>
                    <a:pt x="74" y="272"/>
                  </a:lnTo>
                  <a:lnTo>
                    <a:pt x="104" y="255"/>
                  </a:lnTo>
                  <a:lnTo>
                    <a:pt x="104" y="167"/>
                  </a:lnTo>
                  <a:lnTo>
                    <a:pt x="125" y="73"/>
                  </a:lnTo>
                  <a:lnTo>
                    <a:pt x="174" y="0"/>
                  </a:lnTo>
                  <a:lnTo>
                    <a:pt x="137" y="94"/>
                  </a:lnTo>
                  <a:lnTo>
                    <a:pt x="125" y="170"/>
                  </a:lnTo>
                  <a:lnTo>
                    <a:pt x="125" y="255"/>
                  </a:lnTo>
                  <a:lnTo>
                    <a:pt x="137" y="304"/>
                  </a:lnTo>
                  <a:lnTo>
                    <a:pt x="174" y="335"/>
                  </a:lnTo>
                  <a:lnTo>
                    <a:pt x="213" y="344"/>
                  </a:lnTo>
                  <a:lnTo>
                    <a:pt x="250" y="340"/>
                  </a:lnTo>
                  <a:lnTo>
                    <a:pt x="287" y="315"/>
                  </a:lnTo>
                  <a:lnTo>
                    <a:pt x="308" y="264"/>
                  </a:lnTo>
                  <a:lnTo>
                    <a:pt x="322" y="205"/>
                  </a:lnTo>
                  <a:lnTo>
                    <a:pt x="314" y="140"/>
                  </a:lnTo>
                  <a:lnTo>
                    <a:pt x="294" y="71"/>
                  </a:lnTo>
                  <a:lnTo>
                    <a:pt x="267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1" name="Freeform 106"/>
            <p:cNvSpPr>
              <a:spLocks/>
            </p:cNvSpPr>
            <p:nvPr/>
          </p:nvSpPr>
          <p:spPr bwMode="auto">
            <a:xfrm>
              <a:off x="787" y="1232"/>
              <a:ext cx="22" cy="30"/>
            </a:xfrm>
            <a:custGeom>
              <a:avLst/>
              <a:gdLst>
                <a:gd name="T0" fmla="*/ 1 w 40"/>
                <a:gd name="T1" fmla="*/ 1 h 52"/>
                <a:gd name="T2" fmla="*/ 0 w 40"/>
                <a:gd name="T3" fmla="*/ 1 h 52"/>
                <a:gd name="T4" fmla="*/ 0 w 40"/>
                <a:gd name="T5" fmla="*/ 1 h 52"/>
                <a:gd name="T6" fmla="*/ 1 w 40"/>
                <a:gd name="T7" fmla="*/ 0 h 52"/>
                <a:gd name="T8" fmla="*/ 1 w 40"/>
                <a:gd name="T9" fmla="*/ 0 h 52"/>
                <a:gd name="T10" fmla="*/ 1 w 40"/>
                <a:gd name="T11" fmla="*/ 1 h 52"/>
                <a:gd name="T12" fmla="*/ 1 w 40"/>
                <a:gd name="T13" fmla="*/ 1 h 52"/>
                <a:gd name="T14" fmla="*/ 1 w 40"/>
                <a:gd name="T15" fmla="*/ 1 h 52"/>
                <a:gd name="T16" fmla="*/ 1 w 40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52"/>
                <a:gd name="T29" fmla="*/ 40 w 40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52">
                  <a:moveTo>
                    <a:pt x="10" y="45"/>
                  </a:moveTo>
                  <a:lnTo>
                    <a:pt x="0" y="28"/>
                  </a:lnTo>
                  <a:lnTo>
                    <a:pt x="0" y="10"/>
                  </a:lnTo>
                  <a:lnTo>
                    <a:pt x="8" y="0"/>
                  </a:lnTo>
                  <a:lnTo>
                    <a:pt x="28" y="0"/>
                  </a:lnTo>
                  <a:lnTo>
                    <a:pt x="40" y="15"/>
                  </a:lnTo>
                  <a:lnTo>
                    <a:pt x="40" y="37"/>
                  </a:lnTo>
                  <a:lnTo>
                    <a:pt x="28" y="52"/>
                  </a:lnTo>
                  <a:lnTo>
                    <a:pt x="10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2" name="Freeform 107"/>
            <p:cNvSpPr>
              <a:spLocks/>
            </p:cNvSpPr>
            <p:nvPr/>
          </p:nvSpPr>
          <p:spPr bwMode="auto">
            <a:xfrm>
              <a:off x="733" y="1232"/>
              <a:ext cx="22" cy="30"/>
            </a:xfrm>
            <a:custGeom>
              <a:avLst/>
              <a:gdLst>
                <a:gd name="T0" fmla="*/ 1 w 38"/>
                <a:gd name="T1" fmla="*/ 1 h 52"/>
                <a:gd name="T2" fmla="*/ 1 w 38"/>
                <a:gd name="T3" fmla="*/ 1 h 52"/>
                <a:gd name="T4" fmla="*/ 1 w 38"/>
                <a:gd name="T5" fmla="*/ 1 h 52"/>
                <a:gd name="T6" fmla="*/ 1 w 38"/>
                <a:gd name="T7" fmla="*/ 0 h 52"/>
                <a:gd name="T8" fmla="*/ 1 w 38"/>
                <a:gd name="T9" fmla="*/ 0 h 52"/>
                <a:gd name="T10" fmla="*/ 0 w 38"/>
                <a:gd name="T11" fmla="*/ 1 h 52"/>
                <a:gd name="T12" fmla="*/ 0 w 38"/>
                <a:gd name="T13" fmla="*/ 1 h 52"/>
                <a:gd name="T14" fmla="*/ 1 w 38"/>
                <a:gd name="T15" fmla="*/ 1 h 52"/>
                <a:gd name="T16" fmla="*/ 1 w 38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"/>
                <a:gd name="T28" fmla="*/ 0 h 52"/>
                <a:gd name="T29" fmla="*/ 38 w 38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" h="52">
                  <a:moveTo>
                    <a:pt x="29" y="45"/>
                  </a:moveTo>
                  <a:lnTo>
                    <a:pt x="38" y="28"/>
                  </a:lnTo>
                  <a:lnTo>
                    <a:pt x="38" y="10"/>
                  </a:lnTo>
                  <a:lnTo>
                    <a:pt x="33" y="0"/>
                  </a:lnTo>
                  <a:lnTo>
                    <a:pt x="10" y="0"/>
                  </a:lnTo>
                  <a:lnTo>
                    <a:pt x="0" y="15"/>
                  </a:lnTo>
                  <a:lnTo>
                    <a:pt x="0" y="37"/>
                  </a:lnTo>
                  <a:lnTo>
                    <a:pt x="10" y="52"/>
                  </a:lnTo>
                  <a:lnTo>
                    <a:pt x="29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3" name="Freeform 108"/>
            <p:cNvSpPr>
              <a:spLocks/>
            </p:cNvSpPr>
            <p:nvPr/>
          </p:nvSpPr>
          <p:spPr bwMode="auto">
            <a:xfrm>
              <a:off x="779" y="1141"/>
              <a:ext cx="69" cy="50"/>
            </a:xfrm>
            <a:custGeom>
              <a:avLst/>
              <a:gdLst>
                <a:gd name="T0" fmla="*/ 1 w 125"/>
                <a:gd name="T1" fmla="*/ 1 h 84"/>
                <a:gd name="T2" fmla="*/ 0 w 125"/>
                <a:gd name="T3" fmla="*/ 1 h 84"/>
                <a:gd name="T4" fmla="*/ 1 w 125"/>
                <a:gd name="T5" fmla="*/ 1 h 84"/>
                <a:gd name="T6" fmla="*/ 1 w 125"/>
                <a:gd name="T7" fmla="*/ 0 h 84"/>
                <a:gd name="T8" fmla="*/ 1 w 125"/>
                <a:gd name="T9" fmla="*/ 1 h 84"/>
                <a:gd name="T10" fmla="*/ 1 w 125"/>
                <a:gd name="T11" fmla="*/ 1 h 84"/>
                <a:gd name="T12" fmla="*/ 1 w 125"/>
                <a:gd name="T13" fmla="*/ 1 h 84"/>
                <a:gd name="T14" fmla="*/ 1 w 125"/>
                <a:gd name="T15" fmla="*/ 1 h 84"/>
                <a:gd name="T16" fmla="*/ 1 w 125"/>
                <a:gd name="T17" fmla="*/ 1 h 84"/>
                <a:gd name="T18" fmla="*/ 1 w 125"/>
                <a:gd name="T19" fmla="*/ 1 h 84"/>
                <a:gd name="T20" fmla="*/ 1 w 125"/>
                <a:gd name="T21" fmla="*/ 1 h 84"/>
                <a:gd name="T22" fmla="*/ 1 w 125"/>
                <a:gd name="T23" fmla="*/ 1 h 84"/>
                <a:gd name="T24" fmla="*/ 1 w 125"/>
                <a:gd name="T25" fmla="*/ 1 h 84"/>
                <a:gd name="T26" fmla="*/ 1 w 125"/>
                <a:gd name="T27" fmla="*/ 1 h 8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5"/>
                <a:gd name="T43" fmla="*/ 0 h 84"/>
                <a:gd name="T44" fmla="*/ 125 w 125"/>
                <a:gd name="T45" fmla="*/ 84 h 8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5" h="84">
                  <a:moveTo>
                    <a:pt x="10" y="59"/>
                  </a:moveTo>
                  <a:lnTo>
                    <a:pt x="0" y="42"/>
                  </a:lnTo>
                  <a:lnTo>
                    <a:pt x="6" y="12"/>
                  </a:lnTo>
                  <a:lnTo>
                    <a:pt x="19" y="0"/>
                  </a:lnTo>
                  <a:lnTo>
                    <a:pt x="43" y="6"/>
                  </a:lnTo>
                  <a:lnTo>
                    <a:pt x="64" y="19"/>
                  </a:lnTo>
                  <a:lnTo>
                    <a:pt x="91" y="19"/>
                  </a:lnTo>
                  <a:lnTo>
                    <a:pt x="111" y="19"/>
                  </a:lnTo>
                  <a:lnTo>
                    <a:pt x="125" y="42"/>
                  </a:lnTo>
                  <a:lnTo>
                    <a:pt x="117" y="66"/>
                  </a:lnTo>
                  <a:lnTo>
                    <a:pt x="94" y="84"/>
                  </a:lnTo>
                  <a:lnTo>
                    <a:pt x="55" y="84"/>
                  </a:lnTo>
                  <a:lnTo>
                    <a:pt x="25" y="72"/>
                  </a:lnTo>
                  <a:lnTo>
                    <a:pt x="10" y="5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4" name="Freeform 109"/>
            <p:cNvSpPr>
              <a:spLocks/>
            </p:cNvSpPr>
            <p:nvPr/>
          </p:nvSpPr>
          <p:spPr bwMode="auto">
            <a:xfrm>
              <a:off x="705" y="1136"/>
              <a:ext cx="57" cy="56"/>
            </a:xfrm>
            <a:custGeom>
              <a:avLst/>
              <a:gdLst>
                <a:gd name="T0" fmla="*/ 1 w 102"/>
                <a:gd name="T1" fmla="*/ 0 h 94"/>
                <a:gd name="T2" fmla="*/ 1 w 102"/>
                <a:gd name="T3" fmla="*/ 1 h 94"/>
                <a:gd name="T4" fmla="*/ 1 w 102"/>
                <a:gd name="T5" fmla="*/ 1 h 94"/>
                <a:gd name="T6" fmla="*/ 1 w 102"/>
                <a:gd name="T7" fmla="*/ 1 h 94"/>
                <a:gd name="T8" fmla="*/ 1 w 102"/>
                <a:gd name="T9" fmla="*/ 1 h 94"/>
                <a:gd name="T10" fmla="*/ 1 w 102"/>
                <a:gd name="T11" fmla="*/ 1 h 94"/>
                <a:gd name="T12" fmla="*/ 1 w 102"/>
                <a:gd name="T13" fmla="*/ 1 h 94"/>
                <a:gd name="T14" fmla="*/ 0 w 102"/>
                <a:gd name="T15" fmla="*/ 1 h 94"/>
                <a:gd name="T16" fmla="*/ 1 w 102"/>
                <a:gd name="T17" fmla="*/ 1 h 94"/>
                <a:gd name="T18" fmla="*/ 1 w 102"/>
                <a:gd name="T19" fmla="*/ 1 h 94"/>
                <a:gd name="T20" fmla="*/ 1 w 102"/>
                <a:gd name="T21" fmla="*/ 1 h 94"/>
                <a:gd name="T22" fmla="*/ 1 w 102"/>
                <a:gd name="T23" fmla="*/ 1 h 94"/>
                <a:gd name="T24" fmla="*/ 1 w 102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"/>
                <a:gd name="T40" fmla="*/ 0 h 94"/>
                <a:gd name="T41" fmla="*/ 102 w 102"/>
                <a:gd name="T42" fmla="*/ 94 h 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" h="94">
                  <a:moveTo>
                    <a:pt x="70" y="0"/>
                  </a:moveTo>
                  <a:lnTo>
                    <a:pt x="95" y="20"/>
                  </a:lnTo>
                  <a:lnTo>
                    <a:pt x="102" y="40"/>
                  </a:lnTo>
                  <a:lnTo>
                    <a:pt x="95" y="65"/>
                  </a:lnTo>
                  <a:lnTo>
                    <a:pt x="73" y="80"/>
                  </a:lnTo>
                  <a:lnTo>
                    <a:pt x="46" y="80"/>
                  </a:lnTo>
                  <a:lnTo>
                    <a:pt x="14" y="94"/>
                  </a:lnTo>
                  <a:lnTo>
                    <a:pt x="0" y="74"/>
                  </a:lnTo>
                  <a:lnTo>
                    <a:pt x="4" y="43"/>
                  </a:lnTo>
                  <a:lnTo>
                    <a:pt x="24" y="34"/>
                  </a:lnTo>
                  <a:lnTo>
                    <a:pt x="46" y="27"/>
                  </a:lnTo>
                  <a:lnTo>
                    <a:pt x="58" y="8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5" name="Freeform 110"/>
            <p:cNvSpPr>
              <a:spLocks/>
            </p:cNvSpPr>
            <p:nvPr/>
          </p:nvSpPr>
          <p:spPr bwMode="auto">
            <a:xfrm>
              <a:off x="388" y="1008"/>
              <a:ext cx="773" cy="388"/>
            </a:xfrm>
            <a:custGeom>
              <a:avLst/>
              <a:gdLst>
                <a:gd name="T0" fmla="*/ 1 w 1385"/>
                <a:gd name="T1" fmla="*/ 1 h 653"/>
                <a:gd name="T2" fmla="*/ 1 w 1385"/>
                <a:gd name="T3" fmla="*/ 1 h 653"/>
                <a:gd name="T4" fmla="*/ 1 w 1385"/>
                <a:gd name="T5" fmla="*/ 1 h 653"/>
                <a:gd name="T6" fmla="*/ 1 w 1385"/>
                <a:gd name="T7" fmla="*/ 1 h 653"/>
                <a:gd name="T8" fmla="*/ 1 w 1385"/>
                <a:gd name="T9" fmla="*/ 1 h 653"/>
                <a:gd name="T10" fmla="*/ 1 w 1385"/>
                <a:gd name="T11" fmla="*/ 1 h 653"/>
                <a:gd name="T12" fmla="*/ 1 w 1385"/>
                <a:gd name="T13" fmla="*/ 1 h 653"/>
                <a:gd name="T14" fmla="*/ 1 w 1385"/>
                <a:gd name="T15" fmla="*/ 1 h 653"/>
                <a:gd name="T16" fmla="*/ 1 w 1385"/>
                <a:gd name="T17" fmla="*/ 1 h 653"/>
                <a:gd name="T18" fmla="*/ 1 w 1385"/>
                <a:gd name="T19" fmla="*/ 1 h 653"/>
                <a:gd name="T20" fmla="*/ 1 w 1385"/>
                <a:gd name="T21" fmla="*/ 1 h 653"/>
                <a:gd name="T22" fmla="*/ 1 w 1385"/>
                <a:gd name="T23" fmla="*/ 1 h 653"/>
                <a:gd name="T24" fmla="*/ 1 w 1385"/>
                <a:gd name="T25" fmla="*/ 1 h 653"/>
                <a:gd name="T26" fmla="*/ 1 w 1385"/>
                <a:gd name="T27" fmla="*/ 1 h 653"/>
                <a:gd name="T28" fmla="*/ 1 w 1385"/>
                <a:gd name="T29" fmla="*/ 1 h 653"/>
                <a:gd name="T30" fmla="*/ 0 w 1385"/>
                <a:gd name="T31" fmla="*/ 1 h 653"/>
                <a:gd name="T32" fmla="*/ 1 w 1385"/>
                <a:gd name="T33" fmla="*/ 1 h 653"/>
                <a:gd name="T34" fmla="*/ 1 w 1385"/>
                <a:gd name="T35" fmla="*/ 1 h 653"/>
                <a:gd name="T36" fmla="*/ 1 w 1385"/>
                <a:gd name="T37" fmla="*/ 1 h 653"/>
                <a:gd name="T38" fmla="*/ 1 w 1385"/>
                <a:gd name="T39" fmla="*/ 1 h 653"/>
                <a:gd name="T40" fmla="*/ 1 w 1385"/>
                <a:gd name="T41" fmla="*/ 1 h 653"/>
                <a:gd name="T42" fmla="*/ 1 w 1385"/>
                <a:gd name="T43" fmla="*/ 1 h 653"/>
                <a:gd name="T44" fmla="*/ 1 w 1385"/>
                <a:gd name="T45" fmla="*/ 1 h 653"/>
                <a:gd name="T46" fmla="*/ 1 w 1385"/>
                <a:gd name="T47" fmla="*/ 1 h 653"/>
                <a:gd name="T48" fmla="*/ 1 w 1385"/>
                <a:gd name="T49" fmla="*/ 1 h 653"/>
                <a:gd name="T50" fmla="*/ 1 w 1385"/>
                <a:gd name="T51" fmla="*/ 1 h 653"/>
                <a:gd name="T52" fmla="*/ 1 w 1385"/>
                <a:gd name="T53" fmla="*/ 1 h 653"/>
                <a:gd name="T54" fmla="*/ 1 w 1385"/>
                <a:gd name="T55" fmla="*/ 1 h 653"/>
                <a:gd name="T56" fmla="*/ 1 w 1385"/>
                <a:gd name="T57" fmla="*/ 1 h 653"/>
                <a:gd name="T58" fmla="*/ 1 w 1385"/>
                <a:gd name="T59" fmla="*/ 1 h 653"/>
                <a:gd name="T60" fmla="*/ 1 w 1385"/>
                <a:gd name="T61" fmla="*/ 1 h 653"/>
                <a:gd name="T62" fmla="*/ 1 w 1385"/>
                <a:gd name="T63" fmla="*/ 1 h 653"/>
                <a:gd name="T64" fmla="*/ 1 w 1385"/>
                <a:gd name="T65" fmla="*/ 1 h 653"/>
                <a:gd name="T66" fmla="*/ 1 w 1385"/>
                <a:gd name="T67" fmla="*/ 1 h 653"/>
                <a:gd name="T68" fmla="*/ 1 w 1385"/>
                <a:gd name="T69" fmla="*/ 1 h 653"/>
                <a:gd name="T70" fmla="*/ 1 w 1385"/>
                <a:gd name="T71" fmla="*/ 1 h 653"/>
                <a:gd name="T72" fmla="*/ 1 w 1385"/>
                <a:gd name="T73" fmla="*/ 1 h 653"/>
                <a:gd name="T74" fmla="*/ 1 w 1385"/>
                <a:gd name="T75" fmla="*/ 1 h 653"/>
                <a:gd name="T76" fmla="*/ 1 w 1385"/>
                <a:gd name="T77" fmla="*/ 1 h 653"/>
                <a:gd name="T78" fmla="*/ 1 w 1385"/>
                <a:gd name="T79" fmla="*/ 1 h 653"/>
                <a:gd name="T80" fmla="*/ 1 w 1385"/>
                <a:gd name="T81" fmla="*/ 1 h 653"/>
                <a:gd name="T82" fmla="*/ 1 w 1385"/>
                <a:gd name="T83" fmla="*/ 1 h 653"/>
                <a:gd name="T84" fmla="*/ 1 w 1385"/>
                <a:gd name="T85" fmla="*/ 1 h 653"/>
                <a:gd name="T86" fmla="*/ 1 w 1385"/>
                <a:gd name="T87" fmla="*/ 1 h 653"/>
                <a:gd name="T88" fmla="*/ 1 w 1385"/>
                <a:gd name="T89" fmla="*/ 1 h 653"/>
                <a:gd name="T90" fmla="*/ 1 w 1385"/>
                <a:gd name="T91" fmla="*/ 1 h 653"/>
                <a:gd name="T92" fmla="*/ 1 w 1385"/>
                <a:gd name="T93" fmla="*/ 1 h 653"/>
                <a:gd name="T94" fmla="*/ 1 w 1385"/>
                <a:gd name="T95" fmla="*/ 1 h 653"/>
                <a:gd name="T96" fmla="*/ 1 w 1385"/>
                <a:gd name="T97" fmla="*/ 1 h 653"/>
                <a:gd name="T98" fmla="*/ 1 w 1385"/>
                <a:gd name="T99" fmla="*/ 1 h 65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385"/>
                <a:gd name="T151" fmla="*/ 0 h 653"/>
                <a:gd name="T152" fmla="*/ 1385 w 1385"/>
                <a:gd name="T153" fmla="*/ 653 h 653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385" h="653">
                  <a:moveTo>
                    <a:pt x="1001" y="511"/>
                  </a:moveTo>
                  <a:lnTo>
                    <a:pt x="972" y="336"/>
                  </a:lnTo>
                  <a:lnTo>
                    <a:pt x="931" y="212"/>
                  </a:lnTo>
                  <a:lnTo>
                    <a:pt x="877" y="117"/>
                  </a:lnTo>
                  <a:lnTo>
                    <a:pt x="797" y="58"/>
                  </a:lnTo>
                  <a:lnTo>
                    <a:pt x="731" y="36"/>
                  </a:lnTo>
                  <a:lnTo>
                    <a:pt x="681" y="31"/>
                  </a:lnTo>
                  <a:lnTo>
                    <a:pt x="623" y="42"/>
                  </a:lnTo>
                  <a:lnTo>
                    <a:pt x="543" y="85"/>
                  </a:lnTo>
                  <a:lnTo>
                    <a:pt x="491" y="139"/>
                  </a:lnTo>
                  <a:lnTo>
                    <a:pt x="446" y="212"/>
                  </a:lnTo>
                  <a:lnTo>
                    <a:pt x="405" y="336"/>
                  </a:lnTo>
                  <a:lnTo>
                    <a:pt x="375" y="476"/>
                  </a:lnTo>
                  <a:lnTo>
                    <a:pt x="365" y="612"/>
                  </a:lnTo>
                  <a:lnTo>
                    <a:pt x="361" y="653"/>
                  </a:lnTo>
                  <a:lnTo>
                    <a:pt x="340" y="538"/>
                  </a:lnTo>
                  <a:lnTo>
                    <a:pt x="298" y="467"/>
                  </a:lnTo>
                  <a:lnTo>
                    <a:pt x="257" y="456"/>
                  </a:lnTo>
                  <a:lnTo>
                    <a:pt x="209" y="428"/>
                  </a:lnTo>
                  <a:lnTo>
                    <a:pt x="184" y="421"/>
                  </a:lnTo>
                  <a:lnTo>
                    <a:pt x="155" y="432"/>
                  </a:lnTo>
                  <a:lnTo>
                    <a:pt x="123" y="428"/>
                  </a:lnTo>
                  <a:lnTo>
                    <a:pt x="116" y="377"/>
                  </a:lnTo>
                  <a:lnTo>
                    <a:pt x="134" y="333"/>
                  </a:lnTo>
                  <a:lnTo>
                    <a:pt x="129" y="282"/>
                  </a:lnTo>
                  <a:lnTo>
                    <a:pt x="71" y="295"/>
                  </a:lnTo>
                  <a:lnTo>
                    <a:pt x="23" y="289"/>
                  </a:lnTo>
                  <a:lnTo>
                    <a:pt x="16" y="255"/>
                  </a:lnTo>
                  <a:lnTo>
                    <a:pt x="37" y="215"/>
                  </a:lnTo>
                  <a:lnTo>
                    <a:pt x="54" y="159"/>
                  </a:lnTo>
                  <a:lnTo>
                    <a:pt x="43" y="128"/>
                  </a:lnTo>
                  <a:lnTo>
                    <a:pt x="0" y="146"/>
                  </a:lnTo>
                  <a:lnTo>
                    <a:pt x="2" y="100"/>
                  </a:lnTo>
                  <a:lnTo>
                    <a:pt x="37" y="85"/>
                  </a:lnTo>
                  <a:lnTo>
                    <a:pt x="74" y="90"/>
                  </a:lnTo>
                  <a:lnTo>
                    <a:pt x="91" y="117"/>
                  </a:lnTo>
                  <a:lnTo>
                    <a:pt x="95" y="146"/>
                  </a:lnTo>
                  <a:lnTo>
                    <a:pt x="134" y="154"/>
                  </a:lnTo>
                  <a:lnTo>
                    <a:pt x="188" y="76"/>
                  </a:lnTo>
                  <a:lnTo>
                    <a:pt x="215" y="74"/>
                  </a:lnTo>
                  <a:lnTo>
                    <a:pt x="239" y="90"/>
                  </a:lnTo>
                  <a:lnTo>
                    <a:pt x="243" y="119"/>
                  </a:lnTo>
                  <a:lnTo>
                    <a:pt x="229" y="188"/>
                  </a:lnTo>
                  <a:lnTo>
                    <a:pt x="257" y="196"/>
                  </a:lnTo>
                  <a:lnTo>
                    <a:pt x="336" y="74"/>
                  </a:lnTo>
                  <a:lnTo>
                    <a:pt x="365" y="58"/>
                  </a:lnTo>
                  <a:lnTo>
                    <a:pt x="394" y="58"/>
                  </a:lnTo>
                  <a:lnTo>
                    <a:pt x="418" y="69"/>
                  </a:lnTo>
                  <a:lnTo>
                    <a:pt x="429" y="112"/>
                  </a:lnTo>
                  <a:lnTo>
                    <a:pt x="480" y="112"/>
                  </a:lnTo>
                  <a:lnTo>
                    <a:pt x="534" y="58"/>
                  </a:lnTo>
                  <a:lnTo>
                    <a:pt x="603" y="15"/>
                  </a:lnTo>
                  <a:lnTo>
                    <a:pt x="695" y="0"/>
                  </a:lnTo>
                  <a:lnTo>
                    <a:pt x="759" y="10"/>
                  </a:lnTo>
                  <a:lnTo>
                    <a:pt x="838" y="46"/>
                  </a:lnTo>
                  <a:lnTo>
                    <a:pt x="883" y="85"/>
                  </a:lnTo>
                  <a:lnTo>
                    <a:pt x="923" y="139"/>
                  </a:lnTo>
                  <a:lnTo>
                    <a:pt x="935" y="128"/>
                  </a:lnTo>
                  <a:lnTo>
                    <a:pt x="943" y="69"/>
                  </a:lnTo>
                  <a:lnTo>
                    <a:pt x="972" y="46"/>
                  </a:lnTo>
                  <a:lnTo>
                    <a:pt x="1006" y="42"/>
                  </a:lnTo>
                  <a:lnTo>
                    <a:pt x="1048" y="69"/>
                  </a:lnTo>
                  <a:lnTo>
                    <a:pt x="1094" y="139"/>
                  </a:lnTo>
                  <a:lnTo>
                    <a:pt x="1115" y="165"/>
                  </a:lnTo>
                  <a:lnTo>
                    <a:pt x="1124" y="159"/>
                  </a:lnTo>
                  <a:lnTo>
                    <a:pt x="1133" y="90"/>
                  </a:lnTo>
                  <a:lnTo>
                    <a:pt x="1148" y="74"/>
                  </a:lnTo>
                  <a:lnTo>
                    <a:pt x="1168" y="76"/>
                  </a:lnTo>
                  <a:lnTo>
                    <a:pt x="1242" y="169"/>
                  </a:lnTo>
                  <a:lnTo>
                    <a:pt x="1257" y="165"/>
                  </a:lnTo>
                  <a:lnTo>
                    <a:pt x="1257" y="104"/>
                  </a:lnTo>
                  <a:lnTo>
                    <a:pt x="1269" y="74"/>
                  </a:lnTo>
                  <a:lnTo>
                    <a:pt x="1299" y="74"/>
                  </a:lnTo>
                  <a:lnTo>
                    <a:pt x="1333" y="90"/>
                  </a:lnTo>
                  <a:lnTo>
                    <a:pt x="1363" y="128"/>
                  </a:lnTo>
                  <a:lnTo>
                    <a:pt x="1385" y="173"/>
                  </a:lnTo>
                  <a:lnTo>
                    <a:pt x="1359" y="132"/>
                  </a:lnTo>
                  <a:lnTo>
                    <a:pt x="1338" y="128"/>
                  </a:lnTo>
                  <a:lnTo>
                    <a:pt x="1323" y="128"/>
                  </a:lnTo>
                  <a:lnTo>
                    <a:pt x="1316" y="144"/>
                  </a:lnTo>
                  <a:lnTo>
                    <a:pt x="1316" y="169"/>
                  </a:lnTo>
                  <a:lnTo>
                    <a:pt x="1331" y="229"/>
                  </a:lnTo>
                  <a:lnTo>
                    <a:pt x="1329" y="265"/>
                  </a:lnTo>
                  <a:lnTo>
                    <a:pt x="1305" y="289"/>
                  </a:lnTo>
                  <a:lnTo>
                    <a:pt x="1279" y="295"/>
                  </a:lnTo>
                  <a:lnTo>
                    <a:pt x="1245" y="280"/>
                  </a:lnTo>
                  <a:lnTo>
                    <a:pt x="1235" y="282"/>
                  </a:lnTo>
                  <a:lnTo>
                    <a:pt x="1230" y="315"/>
                  </a:lnTo>
                  <a:lnTo>
                    <a:pt x="1241" y="359"/>
                  </a:lnTo>
                  <a:lnTo>
                    <a:pt x="1235" y="402"/>
                  </a:lnTo>
                  <a:lnTo>
                    <a:pt x="1211" y="428"/>
                  </a:lnTo>
                  <a:lnTo>
                    <a:pt x="1176" y="428"/>
                  </a:lnTo>
                  <a:lnTo>
                    <a:pt x="1151" y="421"/>
                  </a:lnTo>
                  <a:lnTo>
                    <a:pt x="1137" y="432"/>
                  </a:lnTo>
                  <a:lnTo>
                    <a:pt x="1133" y="449"/>
                  </a:lnTo>
                  <a:lnTo>
                    <a:pt x="1144" y="489"/>
                  </a:lnTo>
                  <a:lnTo>
                    <a:pt x="1115" y="456"/>
                  </a:lnTo>
                  <a:lnTo>
                    <a:pt x="1085" y="456"/>
                  </a:lnTo>
                  <a:lnTo>
                    <a:pt x="1036" y="483"/>
                  </a:lnTo>
                  <a:lnTo>
                    <a:pt x="1010" y="568"/>
                  </a:lnTo>
                  <a:lnTo>
                    <a:pt x="1001" y="51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6" name="Freeform 111"/>
            <p:cNvSpPr>
              <a:spLocks/>
            </p:cNvSpPr>
            <p:nvPr/>
          </p:nvSpPr>
          <p:spPr bwMode="auto">
            <a:xfrm>
              <a:off x="948" y="1308"/>
              <a:ext cx="87" cy="188"/>
            </a:xfrm>
            <a:custGeom>
              <a:avLst/>
              <a:gdLst>
                <a:gd name="T0" fmla="*/ 1 w 158"/>
                <a:gd name="T1" fmla="*/ 1 h 316"/>
                <a:gd name="T2" fmla="*/ 1 w 158"/>
                <a:gd name="T3" fmla="*/ 1 h 316"/>
                <a:gd name="T4" fmla="*/ 1 w 158"/>
                <a:gd name="T5" fmla="*/ 1 h 316"/>
                <a:gd name="T6" fmla="*/ 1 w 158"/>
                <a:gd name="T7" fmla="*/ 1 h 316"/>
                <a:gd name="T8" fmla="*/ 1 w 158"/>
                <a:gd name="T9" fmla="*/ 1 h 316"/>
                <a:gd name="T10" fmla="*/ 1 w 158"/>
                <a:gd name="T11" fmla="*/ 1 h 316"/>
                <a:gd name="T12" fmla="*/ 1 w 158"/>
                <a:gd name="T13" fmla="*/ 0 h 316"/>
                <a:gd name="T14" fmla="*/ 1 w 158"/>
                <a:gd name="T15" fmla="*/ 1 h 316"/>
                <a:gd name="T16" fmla="*/ 1 w 158"/>
                <a:gd name="T17" fmla="*/ 1 h 316"/>
                <a:gd name="T18" fmla="*/ 1 w 158"/>
                <a:gd name="T19" fmla="*/ 1 h 316"/>
                <a:gd name="T20" fmla="*/ 1 w 158"/>
                <a:gd name="T21" fmla="*/ 1 h 316"/>
                <a:gd name="T22" fmla="*/ 1 w 158"/>
                <a:gd name="T23" fmla="*/ 1 h 316"/>
                <a:gd name="T24" fmla="*/ 1 w 158"/>
                <a:gd name="T25" fmla="*/ 1 h 316"/>
                <a:gd name="T26" fmla="*/ 1 w 158"/>
                <a:gd name="T27" fmla="*/ 1 h 316"/>
                <a:gd name="T28" fmla="*/ 1 w 158"/>
                <a:gd name="T29" fmla="*/ 1 h 316"/>
                <a:gd name="T30" fmla="*/ 1 w 158"/>
                <a:gd name="T31" fmla="*/ 1 h 316"/>
                <a:gd name="T32" fmla="*/ 0 w 158"/>
                <a:gd name="T33" fmla="*/ 1 h 316"/>
                <a:gd name="T34" fmla="*/ 1 w 158"/>
                <a:gd name="T35" fmla="*/ 1 h 316"/>
                <a:gd name="T36" fmla="*/ 1 w 158"/>
                <a:gd name="T37" fmla="*/ 1 h 316"/>
                <a:gd name="T38" fmla="*/ 1 w 158"/>
                <a:gd name="T39" fmla="*/ 1 h 316"/>
                <a:gd name="T40" fmla="*/ 1 w 158"/>
                <a:gd name="T41" fmla="*/ 1 h 316"/>
                <a:gd name="T42" fmla="*/ 1 w 158"/>
                <a:gd name="T43" fmla="*/ 1 h 316"/>
                <a:gd name="T44" fmla="*/ 1 w 158"/>
                <a:gd name="T45" fmla="*/ 1 h 316"/>
                <a:gd name="T46" fmla="*/ 1 w 158"/>
                <a:gd name="T47" fmla="*/ 1 h 316"/>
                <a:gd name="T48" fmla="*/ 1 w 158"/>
                <a:gd name="T49" fmla="*/ 1 h 316"/>
                <a:gd name="T50" fmla="*/ 1 w 158"/>
                <a:gd name="T51" fmla="*/ 1 h 316"/>
                <a:gd name="T52" fmla="*/ 1 w 158"/>
                <a:gd name="T53" fmla="*/ 1 h 316"/>
                <a:gd name="T54" fmla="*/ 1 w 158"/>
                <a:gd name="T55" fmla="*/ 1 h 31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58"/>
                <a:gd name="T85" fmla="*/ 0 h 316"/>
                <a:gd name="T86" fmla="*/ 158 w 158"/>
                <a:gd name="T87" fmla="*/ 316 h 31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58" h="316">
                  <a:moveTo>
                    <a:pt x="15" y="122"/>
                  </a:moveTo>
                  <a:lnTo>
                    <a:pt x="47" y="64"/>
                  </a:lnTo>
                  <a:lnTo>
                    <a:pt x="78" y="27"/>
                  </a:lnTo>
                  <a:lnTo>
                    <a:pt x="104" y="9"/>
                  </a:lnTo>
                  <a:lnTo>
                    <a:pt x="123" y="9"/>
                  </a:lnTo>
                  <a:lnTo>
                    <a:pt x="147" y="14"/>
                  </a:lnTo>
                  <a:lnTo>
                    <a:pt x="147" y="0"/>
                  </a:lnTo>
                  <a:lnTo>
                    <a:pt x="153" y="34"/>
                  </a:lnTo>
                  <a:lnTo>
                    <a:pt x="158" y="74"/>
                  </a:lnTo>
                  <a:lnTo>
                    <a:pt x="150" y="130"/>
                  </a:lnTo>
                  <a:lnTo>
                    <a:pt x="132" y="197"/>
                  </a:lnTo>
                  <a:lnTo>
                    <a:pt x="116" y="231"/>
                  </a:lnTo>
                  <a:lnTo>
                    <a:pt x="99" y="264"/>
                  </a:lnTo>
                  <a:lnTo>
                    <a:pt x="66" y="297"/>
                  </a:lnTo>
                  <a:lnTo>
                    <a:pt x="35" y="313"/>
                  </a:lnTo>
                  <a:lnTo>
                    <a:pt x="5" y="316"/>
                  </a:lnTo>
                  <a:lnTo>
                    <a:pt x="0" y="308"/>
                  </a:lnTo>
                  <a:lnTo>
                    <a:pt x="35" y="299"/>
                  </a:lnTo>
                  <a:lnTo>
                    <a:pt x="78" y="270"/>
                  </a:lnTo>
                  <a:lnTo>
                    <a:pt x="114" y="224"/>
                  </a:lnTo>
                  <a:lnTo>
                    <a:pt x="136" y="152"/>
                  </a:lnTo>
                  <a:lnTo>
                    <a:pt x="150" y="80"/>
                  </a:lnTo>
                  <a:lnTo>
                    <a:pt x="147" y="53"/>
                  </a:lnTo>
                  <a:lnTo>
                    <a:pt x="127" y="42"/>
                  </a:lnTo>
                  <a:lnTo>
                    <a:pt x="93" y="42"/>
                  </a:lnTo>
                  <a:lnTo>
                    <a:pt x="63" y="60"/>
                  </a:lnTo>
                  <a:lnTo>
                    <a:pt x="41" y="82"/>
                  </a:lnTo>
                  <a:lnTo>
                    <a:pt x="15" y="12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7" name="Freeform 112"/>
            <p:cNvSpPr>
              <a:spLocks/>
            </p:cNvSpPr>
            <p:nvPr/>
          </p:nvSpPr>
          <p:spPr bwMode="auto">
            <a:xfrm>
              <a:off x="498" y="1288"/>
              <a:ext cx="89" cy="203"/>
            </a:xfrm>
            <a:custGeom>
              <a:avLst/>
              <a:gdLst>
                <a:gd name="T0" fmla="*/ 1 w 159"/>
                <a:gd name="T1" fmla="*/ 1 h 341"/>
                <a:gd name="T2" fmla="*/ 1 w 159"/>
                <a:gd name="T3" fmla="*/ 1 h 341"/>
                <a:gd name="T4" fmla="*/ 1 w 159"/>
                <a:gd name="T5" fmla="*/ 1 h 341"/>
                <a:gd name="T6" fmla="*/ 1 w 159"/>
                <a:gd name="T7" fmla="*/ 1 h 341"/>
                <a:gd name="T8" fmla="*/ 1 w 159"/>
                <a:gd name="T9" fmla="*/ 1 h 341"/>
                <a:gd name="T10" fmla="*/ 1 w 159"/>
                <a:gd name="T11" fmla="*/ 1 h 341"/>
                <a:gd name="T12" fmla="*/ 1 w 159"/>
                <a:gd name="T13" fmla="*/ 1 h 341"/>
                <a:gd name="T14" fmla="*/ 1 w 159"/>
                <a:gd name="T15" fmla="*/ 0 h 341"/>
                <a:gd name="T16" fmla="*/ 1 w 159"/>
                <a:gd name="T17" fmla="*/ 1 h 341"/>
                <a:gd name="T18" fmla="*/ 0 w 159"/>
                <a:gd name="T19" fmla="*/ 1 h 341"/>
                <a:gd name="T20" fmla="*/ 0 w 159"/>
                <a:gd name="T21" fmla="*/ 1 h 341"/>
                <a:gd name="T22" fmla="*/ 1 w 159"/>
                <a:gd name="T23" fmla="*/ 1 h 341"/>
                <a:gd name="T24" fmla="*/ 1 w 159"/>
                <a:gd name="T25" fmla="*/ 1 h 341"/>
                <a:gd name="T26" fmla="*/ 1 w 159"/>
                <a:gd name="T27" fmla="*/ 1 h 341"/>
                <a:gd name="T28" fmla="*/ 1 w 159"/>
                <a:gd name="T29" fmla="*/ 1 h 341"/>
                <a:gd name="T30" fmla="*/ 1 w 159"/>
                <a:gd name="T31" fmla="*/ 1 h 341"/>
                <a:gd name="T32" fmla="*/ 1 w 159"/>
                <a:gd name="T33" fmla="*/ 1 h 341"/>
                <a:gd name="T34" fmla="*/ 1 w 159"/>
                <a:gd name="T35" fmla="*/ 1 h 341"/>
                <a:gd name="T36" fmla="*/ 1 w 159"/>
                <a:gd name="T37" fmla="*/ 1 h 341"/>
                <a:gd name="T38" fmla="*/ 1 w 159"/>
                <a:gd name="T39" fmla="*/ 1 h 341"/>
                <a:gd name="T40" fmla="*/ 1 w 159"/>
                <a:gd name="T41" fmla="*/ 1 h 341"/>
                <a:gd name="T42" fmla="*/ 1 w 159"/>
                <a:gd name="T43" fmla="*/ 1 h 341"/>
                <a:gd name="T44" fmla="*/ 1 w 159"/>
                <a:gd name="T45" fmla="*/ 1 h 341"/>
                <a:gd name="T46" fmla="*/ 1 w 159"/>
                <a:gd name="T47" fmla="*/ 1 h 341"/>
                <a:gd name="T48" fmla="*/ 1 w 159"/>
                <a:gd name="T49" fmla="*/ 1 h 341"/>
                <a:gd name="T50" fmla="*/ 1 w 159"/>
                <a:gd name="T51" fmla="*/ 1 h 341"/>
                <a:gd name="T52" fmla="*/ 1 w 159"/>
                <a:gd name="T53" fmla="*/ 1 h 341"/>
                <a:gd name="T54" fmla="*/ 1 w 159"/>
                <a:gd name="T55" fmla="*/ 1 h 341"/>
                <a:gd name="T56" fmla="*/ 1 w 159"/>
                <a:gd name="T57" fmla="*/ 1 h 341"/>
                <a:gd name="T58" fmla="*/ 1 w 159"/>
                <a:gd name="T59" fmla="*/ 1 h 341"/>
                <a:gd name="T60" fmla="*/ 1 w 159"/>
                <a:gd name="T61" fmla="*/ 1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59"/>
                <a:gd name="T94" fmla="*/ 0 h 341"/>
                <a:gd name="T95" fmla="*/ 159 w 159"/>
                <a:gd name="T96" fmla="*/ 341 h 34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59" h="341">
                  <a:moveTo>
                    <a:pt x="154" y="169"/>
                  </a:moveTo>
                  <a:lnTo>
                    <a:pt x="121" y="113"/>
                  </a:lnTo>
                  <a:lnTo>
                    <a:pt x="94" y="82"/>
                  </a:lnTo>
                  <a:lnTo>
                    <a:pt x="66" y="55"/>
                  </a:lnTo>
                  <a:lnTo>
                    <a:pt x="42" y="47"/>
                  </a:lnTo>
                  <a:lnTo>
                    <a:pt x="18" y="47"/>
                  </a:lnTo>
                  <a:lnTo>
                    <a:pt x="12" y="33"/>
                  </a:lnTo>
                  <a:lnTo>
                    <a:pt x="21" y="0"/>
                  </a:lnTo>
                  <a:lnTo>
                    <a:pt x="4" y="27"/>
                  </a:lnTo>
                  <a:lnTo>
                    <a:pt x="0" y="69"/>
                  </a:lnTo>
                  <a:lnTo>
                    <a:pt x="0" y="128"/>
                  </a:lnTo>
                  <a:lnTo>
                    <a:pt x="6" y="185"/>
                  </a:lnTo>
                  <a:lnTo>
                    <a:pt x="42" y="257"/>
                  </a:lnTo>
                  <a:lnTo>
                    <a:pt x="63" y="297"/>
                  </a:lnTo>
                  <a:lnTo>
                    <a:pt x="91" y="319"/>
                  </a:lnTo>
                  <a:lnTo>
                    <a:pt x="118" y="332"/>
                  </a:lnTo>
                  <a:lnTo>
                    <a:pt x="148" y="341"/>
                  </a:lnTo>
                  <a:lnTo>
                    <a:pt x="159" y="341"/>
                  </a:lnTo>
                  <a:lnTo>
                    <a:pt x="154" y="306"/>
                  </a:lnTo>
                  <a:lnTo>
                    <a:pt x="133" y="319"/>
                  </a:lnTo>
                  <a:lnTo>
                    <a:pt x="114" y="314"/>
                  </a:lnTo>
                  <a:lnTo>
                    <a:pt x="66" y="288"/>
                  </a:lnTo>
                  <a:lnTo>
                    <a:pt x="42" y="239"/>
                  </a:lnTo>
                  <a:lnTo>
                    <a:pt x="18" y="169"/>
                  </a:lnTo>
                  <a:lnTo>
                    <a:pt x="6" y="128"/>
                  </a:lnTo>
                  <a:lnTo>
                    <a:pt x="12" y="86"/>
                  </a:lnTo>
                  <a:lnTo>
                    <a:pt x="32" y="75"/>
                  </a:lnTo>
                  <a:lnTo>
                    <a:pt x="63" y="75"/>
                  </a:lnTo>
                  <a:lnTo>
                    <a:pt x="91" y="93"/>
                  </a:lnTo>
                  <a:lnTo>
                    <a:pt x="129" y="141"/>
                  </a:lnTo>
                  <a:lnTo>
                    <a:pt x="154" y="16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8" name="Freeform 113"/>
            <p:cNvSpPr>
              <a:spLocks/>
            </p:cNvSpPr>
            <p:nvPr/>
          </p:nvSpPr>
          <p:spPr bwMode="auto">
            <a:xfrm>
              <a:off x="848" y="1369"/>
              <a:ext cx="107" cy="448"/>
            </a:xfrm>
            <a:custGeom>
              <a:avLst/>
              <a:gdLst>
                <a:gd name="T0" fmla="*/ 1 w 192"/>
                <a:gd name="T1" fmla="*/ 0 h 754"/>
                <a:gd name="T2" fmla="*/ 1 w 192"/>
                <a:gd name="T3" fmla="*/ 1 h 754"/>
                <a:gd name="T4" fmla="*/ 1 w 192"/>
                <a:gd name="T5" fmla="*/ 1 h 754"/>
                <a:gd name="T6" fmla="*/ 1 w 192"/>
                <a:gd name="T7" fmla="*/ 1 h 754"/>
                <a:gd name="T8" fmla="*/ 1 w 192"/>
                <a:gd name="T9" fmla="*/ 1 h 754"/>
                <a:gd name="T10" fmla="*/ 1 w 192"/>
                <a:gd name="T11" fmla="*/ 1 h 754"/>
                <a:gd name="T12" fmla="*/ 1 w 192"/>
                <a:gd name="T13" fmla="*/ 1 h 754"/>
                <a:gd name="T14" fmla="*/ 1 w 192"/>
                <a:gd name="T15" fmla="*/ 1 h 754"/>
                <a:gd name="T16" fmla="*/ 0 w 192"/>
                <a:gd name="T17" fmla="*/ 1 h 754"/>
                <a:gd name="T18" fmla="*/ 1 w 192"/>
                <a:gd name="T19" fmla="*/ 1 h 754"/>
                <a:gd name="T20" fmla="*/ 1 w 192"/>
                <a:gd name="T21" fmla="*/ 1 h 754"/>
                <a:gd name="T22" fmla="*/ 1 w 192"/>
                <a:gd name="T23" fmla="*/ 1 h 754"/>
                <a:gd name="T24" fmla="*/ 1 w 192"/>
                <a:gd name="T25" fmla="*/ 1 h 754"/>
                <a:gd name="T26" fmla="*/ 1 w 192"/>
                <a:gd name="T27" fmla="*/ 1 h 754"/>
                <a:gd name="T28" fmla="*/ 1 w 192"/>
                <a:gd name="T29" fmla="*/ 1 h 754"/>
                <a:gd name="T30" fmla="*/ 1 w 192"/>
                <a:gd name="T31" fmla="*/ 0 h 75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2"/>
                <a:gd name="T49" fmla="*/ 0 h 754"/>
                <a:gd name="T50" fmla="*/ 192 w 192"/>
                <a:gd name="T51" fmla="*/ 754 h 75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2" h="754">
                  <a:moveTo>
                    <a:pt x="190" y="0"/>
                  </a:moveTo>
                  <a:lnTo>
                    <a:pt x="192" y="188"/>
                  </a:lnTo>
                  <a:lnTo>
                    <a:pt x="190" y="348"/>
                  </a:lnTo>
                  <a:lnTo>
                    <a:pt x="182" y="449"/>
                  </a:lnTo>
                  <a:lnTo>
                    <a:pt x="158" y="536"/>
                  </a:lnTo>
                  <a:lnTo>
                    <a:pt x="119" y="613"/>
                  </a:lnTo>
                  <a:lnTo>
                    <a:pt x="59" y="700"/>
                  </a:lnTo>
                  <a:lnTo>
                    <a:pt x="14" y="754"/>
                  </a:lnTo>
                  <a:lnTo>
                    <a:pt x="0" y="754"/>
                  </a:lnTo>
                  <a:lnTo>
                    <a:pt x="71" y="667"/>
                  </a:lnTo>
                  <a:lnTo>
                    <a:pt x="126" y="572"/>
                  </a:lnTo>
                  <a:lnTo>
                    <a:pt x="158" y="486"/>
                  </a:lnTo>
                  <a:lnTo>
                    <a:pt x="177" y="397"/>
                  </a:lnTo>
                  <a:lnTo>
                    <a:pt x="182" y="301"/>
                  </a:lnTo>
                  <a:lnTo>
                    <a:pt x="186" y="145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9" name="Freeform 114"/>
            <p:cNvSpPr>
              <a:spLocks/>
            </p:cNvSpPr>
            <p:nvPr/>
          </p:nvSpPr>
          <p:spPr bwMode="auto">
            <a:xfrm>
              <a:off x="583" y="1337"/>
              <a:ext cx="120" cy="494"/>
            </a:xfrm>
            <a:custGeom>
              <a:avLst/>
              <a:gdLst>
                <a:gd name="T0" fmla="*/ 1 w 217"/>
                <a:gd name="T1" fmla="*/ 1 h 832"/>
                <a:gd name="T2" fmla="*/ 1 w 217"/>
                <a:gd name="T3" fmla="*/ 1 h 832"/>
                <a:gd name="T4" fmla="*/ 1 w 217"/>
                <a:gd name="T5" fmla="*/ 1 h 832"/>
                <a:gd name="T6" fmla="*/ 1 w 217"/>
                <a:gd name="T7" fmla="*/ 1 h 832"/>
                <a:gd name="T8" fmla="*/ 1 w 217"/>
                <a:gd name="T9" fmla="*/ 1 h 832"/>
                <a:gd name="T10" fmla="*/ 1 w 217"/>
                <a:gd name="T11" fmla="*/ 1 h 832"/>
                <a:gd name="T12" fmla="*/ 1 w 217"/>
                <a:gd name="T13" fmla="*/ 1 h 832"/>
                <a:gd name="T14" fmla="*/ 1 w 217"/>
                <a:gd name="T15" fmla="*/ 0 h 832"/>
                <a:gd name="T16" fmla="*/ 1 w 217"/>
                <a:gd name="T17" fmla="*/ 1 h 832"/>
                <a:gd name="T18" fmla="*/ 0 w 217"/>
                <a:gd name="T19" fmla="*/ 1 h 832"/>
                <a:gd name="T20" fmla="*/ 1 w 217"/>
                <a:gd name="T21" fmla="*/ 1 h 832"/>
                <a:gd name="T22" fmla="*/ 1 w 217"/>
                <a:gd name="T23" fmla="*/ 1 h 832"/>
                <a:gd name="T24" fmla="*/ 1 w 217"/>
                <a:gd name="T25" fmla="*/ 1 h 832"/>
                <a:gd name="T26" fmla="*/ 1 w 217"/>
                <a:gd name="T27" fmla="*/ 1 h 832"/>
                <a:gd name="T28" fmla="*/ 1 w 217"/>
                <a:gd name="T29" fmla="*/ 1 h 832"/>
                <a:gd name="T30" fmla="*/ 1 w 217"/>
                <a:gd name="T31" fmla="*/ 1 h 832"/>
                <a:gd name="T32" fmla="*/ 1 w 217"/>
                <a:gd name="T33" fmla="*/ 1 h 83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17"/>
                <a:gd name="T52" fmla="*/ 0 h 832"/>
                <a:gd name="T53" fmla="*/ 217 w 217"/>
                <a:gd name="T54" fmla="*/ 832 h 83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17" h="832">
                  <a:moveTo>
                    <a:pt x="217" y="832"/>
                  </a:moveTo>
                  <a:lnTo>
                    <a:pt x="136" y="761"/>
                  </a:lnTo>
                  <a:lnTo>
                    <a:pt x="82" y="674"/>
                  </a:lnTo>
                  <a:lnTo>
                    <a:pt x="37" y="551"/>
                  </a:lnTo>
                  <a:lnTo>
                    <a:pt x="14" y="392"/>
                  </a:lnTo>
                  <a:lnTo>
                    <a:pt x="9" y="232"/>
                  </a:lnTo>
                  <a:lnTo>
                    <a:pt x="14" y="85"/>
                  </a:lnTo>
                  <a:lnTo>
                    <a:pt x="18" y="0"/>
                  </a:lnTo>
                  <a:lnTo>
                    <a:pt x="4" y="87"/>
                  </a:lnTo>
                  <a:lnTo>
                    <a:pt x="0" y="206"/>
                  </a:lnTo>
                  <a:lnTo>
                    <a:pt x="4" y="328"/>
                  </a:lnTo>
                  <a:lnTo>
                    <a:pt x="14" y="451"/>
                  </a:lnTo>
                  <a:lnTo>
                    <a:pt x="33" y="574"/>
                  </a:lnTo>
                  <a:lnTo>
                    <a:pt x="77" y="684"/>
                  </a:lnTo>
                  <a:lnTo>
                    <a:pt x="127" y="762"/>
                  </a:lnTo>
                  <a:lnTo>
                    <a:pt x="177" y="802"/>
                  </a:lnTo>
                  <a:lnTo>
                    <a:pt x="217" y="83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0" name="Freeform 115"/>
            <p:cNvSpPr>
              <a:spLocks/>
            </p:cNvSpPr>
            <p:nvPr/>
          </p:nvSpPr>
          <p:spPr bwMode="auto">
            <a:xfrm>
              <a:off x="676" y="1724"/>
              <a:ext cx="179" cy="89"/>
            </a:xfrm>
            <a:custGeom>
              <a:avLst/>
              <a:gdLst>
                <a:gd name="T0" fmla="*/ 1 w 319"/>
                <a:gd name="T1" fmla="*/ 1 h 151"/>
                <a:gd name="T2" fmla="*/ 1 w 319"/>
                <a:gd name="T3" fmla="*/ 1 h 151"/>
                <a:gd name="T4" fmla="*/ 1 w 319"/>
                <a:gd name="T5" fmla="*/ 1 h 151"/>
                <a:gd name="T6" fmla="*/ 1 w 319"/>
                <a:gd name="T7" fmla="*/ 1 h 151"/>
                <a:gd name="T8" fmla="*/ 1 w 319"/>
                <a:gd name="T9" fmla="*/ 1 h 151"/>
                <a:gd name="T10" fmla="*/ 1 w 319"/>
                <a:gd name="T11" fmla="*/ 1 h 151"/>
                <a:gd name="T12" fmla="*/ 1 w 319"/>
                <a:gd name="T13" fmla="*/ 1 h 151"/>
                <a:gd name="T14" fmla="*/ 1 w 319"/>
                <a:gd name="T15" fmla="*/ 1 h 151"/>
                <a:gd name="T16" fmla="*/ 0 w 319"/>
                <a:gd name="T17" fmla="*/ 0 h 151"/>
                <a:gd name="T18" fmla="*/ 1 w 319"/>
                <a:gd name="T19" fmla="*/ 1 h 151"/>
                <a:gd name="T20" fmla="*/ 1 w 319"/>
                <a:gd name="T21" fmla="*/ 1 h 151"/>
                <a:gd name="T22" fmla="*/ 1 w 319"/>
                <a:gd name="T23" fmla="*/ 1 h 151"/>
                <a:gd name="T24" fmla="*/ 1 w 319"/>
                <a:gd name="T25" fmla="*/ 1 h 151"/>
                <a:gd name="T26" fmla="*/ 1 w 319"/>
                <a:gd name="T27" fmla="*/ 1 h 151"/>
                <a:gd name="T28" fmla="*/ 1 w 319"/>
                <a:gd name="T29" fmla="*/ 1 h 151"/>
                <a:gd name="T30" fmla="*/ 1 w 319"/>
                <a:gd name="T31" fmla="*/ 1 h 151"/>
                <a:gd name="T32" fmla="*/ 1 w 319"/>
                <a:gd name="T33" fmla="*/ 1 h 151"/>
                <a:gd name="T34" fmla="*/ 1 w 319"/>
                <a:gd name="T35" fmla="*/ 1 h 15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19"/>
                <a:gd name="T55" fmla="*/ 0 h 151"/>
                <a:gd name="T56" fmla="*/ 319 w 319"/>
                <a:gd name="T57" fmla="*/ 151 h 15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19" h="151">
                  <a:moveTo>
                    <a:pt x="319" y="8"/>
                  </a:moveTo>
                  <a:lnTo>
                    <a:pt x="292" y="65"/>
                  </a:lnTo>
                  <a:lnTo>
                    <a:pt x="242" y="111"/>
                  </a:lnTo>
                  <a:lnTo>
                    <a:pt x="192" y="129"/>
                  </a:lnTo>
                  <a:lnTo>
                    <a:pt x="134" y="129"/>
                  </a:lnTo>
                  <a:lnTo>
                    <a:pt x="91" y="111"/>
                  </a:lnTo>
                  <a:lnTo>
                    <a:pt x="51" y="81"/>
                  </a:lnTo>
                  <a:lnTo>
                    <a:pt x="20" y="38"/>
                  </a:lnTo>
                  <a:lnTo>
                    <a:pt x="0" y="0"/>
                  </a:lnTo>
                  <a:lnTo>
                    <a:pt x="26" y="70"/>
                  </a:lnTo>
                  <a:lnTo>
                    <a:pt x="58" y="111"/>
                  </a:lnTo>
                  <a:lnTo>
                    <a:pt x="106" y="139"/>
                  </a:lnTo>
                  <a:lnTo>
                    <a:pt x="144" y="151"/>
                  </a:lnTo>
                  <a:lnTo>
                    <a:pt x="178" y="151"/>
                  </a:lnTo>
                  <a:lnTo>
                    <a:pt x="223" y="139"/>
                  </a:lnTo>
                  <a:lnTo>
                    <a:pt x="273" y="103"/>
                  </a:lnTo>
                  <a:lnTo>
                    <a:pt x="299" y="59"/>
                  </a:lnTo>
                  <a:lnTo>
                    <a:pt x="319" y="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1" name="Freeform 116"/>
            <p:cNvSpPr>
              <a:spLocks/>
            </p:cNvSpPr>
            <p:nvPr/>
          </p:nvSpPr>
          <p:spPr bwMode="auto">
            <a:xfrm>
              <a:off x="744" y="1674"/>
              <a:ext cx="47" cy="18"/>
            </a:xfrm>
            <a:custGeom>
              <a:avLst/>
              <a:gdLst>
                <a:gd name="T0" fmla="*/ 1 w 84"/>
                <a:gd name="T1" fmla="*/ 1 h 32"/>
                <a:gd name="T2" fmla="*/ 1 w 84"/>
                <a:gd name="T3" fmla="*/ 1 h 32"/>
                <a:gd name="T4" fmla="*/ 1 w 84"/>
                <a:gd name="T5" fmla="*/ 1 h 32"/>
                <a:gd name="T6" fmla="*/ 0 w 84"/>
                <a:gd name="T7" fmla="*/ 0 h 32"/>
                <a:gd name="T8" fmla="*/ 1 w 84"/>
                <a:gd name="T9" fmla="*/ 1 h 32"/>
                <a:gd name="T10" fmla="*/ 1 w 84"/>
                <a:gd name="T11" fmla="*/ 1 h 32"/>
                <a:gd name="T12" fmla="*/ 1 w 84"/>
                <a:gd name="T13" fmla="*/ 1 h 32"/>
                <a:gd name="T14" fmla="*/ 1 w 84"/>
                <a:gd name="T15" fmla="*/ 1 h 32"/>
                <a:gd name="T16" fmla="*/ 1 w 84"/>
                <a:gd name="T17" fmla="*/ 0 h 32"/>
                <a:gd name="T18" fmla="*/ 1 w 84"/>
                <a:gd name="T19" fmla="*/ 1 h 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4"/>
                <a:gd name="T31" fmla="*/ 0 h 32"/>
                <a:gd name="T32" fmla="*/ 84 w 84"/>
                <a:gd name="T33" fmla="*/ 32 h 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4" h="32">
                  <a:moveTo>
                    <a:pt x="71" y="7"/>
                  </a:moveTo>
                  <a:lnTo>
                    <a:pt x="53" y="11"/>
                  </a:lnTo>
                  <a:lnTo>
                    <a:pt x="25" y="11"/>
                  </a:lnTo>
                  <a:lnTo>
                    <a:pt x="0" y="0"/>
                  </a:lnTo>
                  <a:lnTo>
                    <a:pt x="13" y="23"/>
                  </a:lnTo>
                  <a:lnTo>
                    <a:pt x="32" y="32"/>
                  </a:lnTo>
                  <a:lnTo>
                    <a:pt x="53" y="32"/>
                  </a:lnTo>
                  <a:lnTo>
                    <a:pt x="71" y="23"/>
                  </a:lnTo>
                  <a:lnTo>
                    <a:pt x="84" y="0"/>
                  </a:lnTo>
                  <a:lnTo>
                    <a:pt x="71" y="7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2" name="Freeform 117"/>
            <p:cNvSpPr>
              <a:spLocks/>
            </p:cNvSpPr>
            <p:nvPr/>
          </p:nvSpPr>
          <p:spPr bwMode="auto">
            <a:xfrm>
              <a:off x="737" y="1800"/>
              <a:ext cx="170" cy="191"/>
            </a:xfrm>
            <a:custGeom>
              <a:avLst/>
              <a:gdLst>
                <a:gd name="T0" fmla="*/ 0 w 307"/>
                <a:gd name="T1" fmla="*/ 1 h 321"/>
                <a:gd name="T2" fmla="*/ 1 w 307"/>
                <a:gd name="T3" fmla="*/ 1 h 321"/>
                <a:gd name="T4" fmla="*/ 1 w 307"/>
                <a:gd name="T5" fmla="*/ 1 h 321"/>
                <a:gd name="T6" fmla="*/ 1 w 307"/>
                <a:gd name="T7" fmla="*/ 1 h 321"/>
                <a:gd name="T8" fmla="*/ 1 w 307"/>
                <a:gd name="T9" fmla="*/ 1 h 321"/>
                <a:gd name="T10" fmla="*/ 1 w 307"/>
                <a:gd name="T11" fmla="*/ 0 h 321"/>
                <a:gd name="T12" fmla="*/ 1 w 307"/>
                <a:gd name="T13" fmla="*/ 1 h 321"/>
                <a:gd name="T14" fmla="*/ 1 w 307"/>
                <a:gd name="T15" fmla="*/ 1 h 321"/>
                <a:gd name="T16" fmla="*/ 1 w 307"/>
                <a:gd name="T17" fmla="*/ 1 h 321"/>
                <a:gd name="T18" fmla="*/ 1 w 307"/>
                <a:gd name="T19" fmla="*/ 1 h 321"/>
                <a:gd name="T20" fmla="*/ 1 w 307"/>
                <a:gd name="T21" fmla="*/ 1 h 321"/>
                <a:gd name="T22" fmla="*/ 1 w 307"/>
                <a:gd name="T23" fmla="*/ 1 h 321"/>
                <a:gd name="T24" fmla="*/ 1 w 307"/>
                <a:gd name="T25" fmla="*/ 1 h 321"/>
                <a:gd name="T26" fmla="*/ 1 w 307"/>
                <a:gd name="T27" fmla="*/ 1 h 321"/>
                <a:gd name="T28" fmla="*/ 1 w 307"/>
                <a:gd name="T29" fmla="*/ 1 h 321"/>
                <a:gd name="T30" fmla="*/ 1 w 307"/>
                <a:gd name="T31" fmla="*/ 1 h 321"/>
                <a:gd name="T32" fmla="*/ 1 w 307"/>
                <a:gd name="T33" fmla="*/ 1 h 321"/>
                <a:gd name="T34" fmla="*/ 1 w 307"/>
                <a:gd name="T35" fmla="*/ 1 h 321"/>
                <a:gd name="T36" fmla="*/ 1 w 307"/>
                <a:gd name="T37" fmla="*/ 1 h 321"/>
                <a:gd name="T38" fmla="*/ 1 w 307"/>
                <a:gd name="T39" fmla="*/ 1 h 321"/>
                <a:gd name="T40" fmla="*/ 1 w 307"/>
                <a:gd name="T41" fmla="*/ 1 h 321"/>
                <a:gd name="T42" fmla="*/ 1 w 307"/>
                <a:gd name="T43" fmla="*/ 1 h 321"/>
                <a:gd name="T44" fmla="*/ 1 w 307"/>
                <a:gd name="T45" fmla="*/ 1 h 321"/>
                <a:gd name="T46" fmla="*/ 1 w 307"/>
                <a:gd name="T47" fmla="*/ 1 h 321"/>
                <a:gd name="T48" fmla="*/ 1 w 307"/>
                <a:gd name="T49" fmla="*/ 1 h 321"/>
                <a:gd name="T50" fmla="*/ 1 w 307"/>
                <a:gd name="T51" fmla="*/ 1 h 321"/>
                <a:gd name="T52" fmla="*/ 0 w 307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7"/>
                <a:gd name="T82" fmla="*/ 0 h 321"/>
                <a:gd name="T83" fmla="*/ 307 w 307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7" h="321">
                  <a:moveTo>
                    <a:pt x="0" y="76"/>
                  </a:moveTo>
                  <a:lnTo>
                    <a:pt x="29" y="49"/>
                  </a:lnTo>
                  <a:lnTo>
                    <a:pt x="67" y="49"/>
                  </a:lnTo>
                  <a:lnTo>
                    <a:pt x="100" y="76"/>
                  </a:lnTo>
                  <a:lnTo>
                    <a:pt x="185" y="24"/>
                  </a:lnTo>
                  <a:lnTo>
                    <a:pt x="266" y="0"/>
                  </a:lnTo>
                  <a:lnTo>
                    <a:pt x="300" y="82"/>
                  </a:lnTo>
                  <a:lnTo>
                    <a:pt x="307" y="166"/>
                  </a:lnTo>
                  <a:lnTo>
                    <a:pt x="284" y="248"/>
                  </a:lnTo>
                  <a:lnTo>
                    <a:pt x="253" y="321"/>
                  </a:lnTo>
                  <a:lnTo>
                    <a:pt x="181" y="309"/>
                  </a:lnTo>
                  <a:lnTo>
                    <a:pt x="74" y="222"/>
                  </a:lnTo>
                  <a:lnTo>
                    <a:pt x="181" y="292"/>
                  </a:lnTo>
                  <a:lnTo>
                    <a:pt x="244" y="292"/>
                  </a:lnTo>
                  <a:lnTo>
                    <a:pt x="281" y="228"/>
                  </a:lnTo>
                  <a:lnTo>
                    <a:pt x="290" y="160"/>
                  </a:lnTo>
                  <a:lnTo>
                    <a:pt x="281" y="82"/>
                  </a:lnTo>
                  <a:lnTo>
                    <a:pt x="258" y="24"/>
                  </a:lnTo>
                  <a:lnTo>
                    <a:pt x="181" y="42"/>
                  </a:lnTo>
                  <a:lnTo>
                    <a:pt x="98" y="99"/>
                  </a:lnTo>
                  <a:lnTo>
                    <a:pt x="98" y="142"/>
                  </a:lnTo>
                  <a:lnTo>
                    <a:pt x="74" y="185"/>
                  </a:lnTo>
                  <a:lnTo>
                    <a:pt x="84" y="115"/>
                  </a:lnTo>
                  <a:lnTo>
                    <a:pt x="74" y="76"/>
                  </a:lnTo>
                  <a:lnTo>
                    <a:pt x="50" y="68"/>
                  </a:lnTo>
                  <a:lnTo>
                    <a:pt x="24" y="68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3" name="Freeform 118"/>
            <p:cNvSpPr>
              <a:spLocks/>
            </p:cNvSpPr>
            <p:nvPr/>
          </p:nvSpPr>
          <p:spPr bwMode="auto">
            <a:xfrm>
              <a:off x="619" y="1800"/>
              <a:ext cx="156" cy="191"/>
            </a:xfrm>
            <a:custGeom>
              <a:avLst/>
              <a:gdLst>
                <a:gd name="T0" fmla="*/ 1 w 276"/>
                <a:gd name="T1" fmla="*/ 1 h 321"/>
                <a:gd name="T2" fmla="*/ 1 w 276"/>
                <a:gd name="T3" fmla="*/ 1 h 321"/>
                <a:gd name="T4" fmla="*/ 1 w 276"/>
                <a:gd name="T5" fmla="*/ 1 h 321"/>
                <a:gd name="T6" fmla="*/ 1 w 276"/>
                <a:gd name="T7" fmla="*/ 0 h 321"/>
                <a:gd name="T8" fmla="*/ 1 w 276"/>
                <a:gd name="T9" fmla="*/ 1 h 321"/>
                <a:gd name="T10" fmla="*/ 0 w 276"/>
                <a:gd name="T11" fmla="*/ 1 h 321"/>
                <a:gd name="T12" fmla="*/ 1 w 276"/>
                <a:gd name="T13" fmla="*/ 1 h 321"/>
                <a:gd name="T14" fmla="*/ 1 w 276"/>
                <a:gd name="T15" fmla="*/ 1 h 321"/>
                <a:gd name="T16" fmla="*/ 1 w 276"/>
                <a:gd name="T17" fmla="*/ 1 h 321"/>
                <a:gd name="T18" fmla="*/ 1 w 276"/>
                <a:gd name="T19" fmla="*/ 1 h 321"/>
                <a:gd name="T20" fmla="*/ 1 w 276"/>
                <a:gd name="T21" fmla="*/ 1 h 321"/>
                <a:gd name="T22" fmla="*/ 1 w 276"/>
                <a:gd name="T23" fmla="*/ 1 h 321"/>
                <a:gd name="T24" fmla="*/ 1 w 276"/>
                <a:gd name="T25" fmla="*/ 1 h 321"/>
                <a:gd name="T26" fmla="*/ 1 w 276"/>
                <a:gd name="T27" fmla="*/ 1 h 321"/>
                <a:gd name="T28" fmla="*/ 1 w 276"/>
                <a:gd name="T29" fmla="*/ 1 h 321"/>
                <a:gd name="T30" fmla="*/ 1 w 276"/>
                <a:gd name="T31" fmla="*/ 1 h 321"/>
                <a:gd name="T32" fmla="*/ 1 w 276"/>
                <a:gd name="T33" fmla="*/ 1 h 321"/>
                <a:gd name="T34" fmla="*/ 1 w 276"/>
                <a:gd name="T35" fmla="*/ 1 h 321"/>
                <a:gd name="T36" fmla="*/ 1 w 276"/>
                <a:gd name="T37" fmla="*/ 1 h 321"/>
                <a:gd name="T38" fmla="*/ 1 w 276"/>
                <a:gd name="T39" fmla="*/ 1 h 321"/>
                <a:gd name="T40" fmla="*/ 1 w 276"/>
                <a:gd name="T41" fmla="*/ 1 h 321"/>
                <a:gd name="T42" fmla="*/ 1 w 276"/>
                <a:gd name="T43" fmla="*/ 1 h 321"/>
                <a:gd name="T44" fmla="*/ 1 w 276"/>
                <a:gd name="T45" fmla="*/ 1 h 321"/>
                <a:gd name="T46" fmla="*/ 1 w 276"/>
                <a:gd name="T47" fmla="*/ 1 h 321"/>
                <a:gd name="T48" fmla="*/ 1 w 276"/>
                <a:gd name="T49" fmla="*/ 1 h 321"/>
                <a:gd name="T50" fmla="*/ 1 w 276"/>
                <a:gd name="T51" fmla="*/ 1 h 321"/>
                <a:gd name="T52" fmla="*/ 1 w 276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76"/>
                <a:gd name="T82" fmla="*/ 0 h 321"/>
                <a:gd name="T83" fmla="*/ 276 w 276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76" h="321">
                  <a:moveTo>
                    <a:pt x="200" y="99"/>
                  </a:moveTo>
                  <a:lnTo>
                    <a:pt x="157" y="56"/>
                  </a:lnTo>
                  <a:lnTo>
                    <a:pt x="56" y="7"/>
                  </a:lnTo>
                  <a:lnTo>
                    <a:pt x="36" y="0"/>
                  </a:lnTo>
                  <a:lnTo>
                    <a:pt x="9" y="82"/>
                  </a:lnTo>
                  <a:lnTo>
                    <a:pt x="0" y="166"/>
                  </a:lnTo>
                  <a:lnTo>
                    <a:pt x="9" y="228"/>
                  </a:lnTo>
                  <a:lnTo>
                    <a:pt x="48" y="321"/>
                  </a:lnTo>
                  <a:lnTo>
                    <a:pt x="128" y="279"/>
                  </a:lnTo>
                  <a:lnTo>
                    <a:pt x="209" y="211"/>
                  </a:lnTo>
                  <a:lnTo>
                    <a:pt x="241" y="218"/>
                  </a:lnTo>
                  <a:lnTo>
                    <a:pt x="276" y="199"/>
                  </a:lnTo>
                  <a:lnTo>
                    <a:pt x="238" y="194"/>
                  </a:lnTo>
                  <a:lnTo>
                    <a:pt x="209" y="156"/>
                  </a:lnTo>
                  <a:lnTo>
                    <a:pt x="205" y="130"/>
                  </a:lnTo>
                  <a:lnTo>
                    <a:pt x="200" y="166"/>
                  </a:lnTo>
                  <a:lnTo>
                    <a:pt x="205" y="199"/>
                  </a:lnTo>
                  <a:lnTo>
                    <a:pt x="147" y="238"/>
                  </a:lnTo>
                  <a:lnTo>
                    <a:pt x="85" y="267"/>
                  </a:lnTo>
                  <a:lnTo>
                    <a:pt x="48" y="270"/>
                  </a:lnTo>
                  <a:lnTo>
                    <a:pt x="21" y="218"/>
                  </a:lnTo>
                  <a:lnTo>
                    <a:pt x="14" y="156"/>
                  </a:lnTo>
                  <a:lnTo>
                    <a:pt x="14" y="76"/>
                  </a:lnTo>
                  <a:lnTo>
                    <a:pt x="45" y="19"/>
                  </a:lnTo>
                  <a:lnTo>
                    <a:pt x="137" y="56"/>
                  </a:lnTo>
                  <a:lnTo>
                    <a:pt x="172" y="82"/>
                  </a:lnTo>
                  <a:lnTo>
                    <a:pt x="200" y="9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4" name="Freeform 119"/>
            <p:cNvSpPr>
              <a:spLocks/>
            </p:cNvSpPr>
            <p:nvPr/>
          </p:nvSpPr>
          <p:spPr bwMode="auto">
            <a:xfrm>
              <a:off x="731" y="1786"/>
              <a:ext cx="489" cy="836"/>
            </a:xfrm>
            <a:custGeom>
              <a:avLst/>
              <a:gdLst>
                <a:gd name="T0" fmla="*/ 1 w 874"/>
                <a:gd name="T1" fmla="*/ 0 h 1407"/>
                <a:gd name="T2" fmla="*/ 1 w 874"/>
                <a:gd name="T3" fmla="*/ 1 h 1407"/>
                <a:gd name="T4" fmla="*/ 1 w 874"/>
                <a:gd name="T5" fmla="*/ 1 h 1407"/>
                <a:gd name="T6" fmla="*/ 1 w 874"/>
                <a:gd name="T7" fmla="*/ 1 h 1407"/>
                <a:gd name="T8" fmla="*/ 1 w 874"/>
                <a:gd name="T9" fmla="*/ 1 h 1407"/>
                <a:gd name="T10" fmla="*/ 1 w 874"/>
                <a:gd name="T11" fmla="*/ 1 h 1407"/>
                <a:gd name="T12" fmla="*/ 1 w 874"/>
                <a:gd name="T13" fmla="*/ 1 h 1407"/>
                <a:gd name="T14" fmla="*/ 0 w 874"/>
                <a:gd name="T15" fmla="*/ 1 h 1407"/>
                <a:gd name="T16" fmla="*/ 1 w 874"/>
                <a:gd name="T17" fmla="*/ 1 h 1407"/>
                <a:gd name="T18" fmla="*/ 1 w 874"/>
                <a:gd name="T19" fmla="*/ 1 h 1407"/>
                <a:gd name="T20" fmla="*/ 1 w 874"/>
                <a:gd name="T21" fmla="*/ 1 h 1407"/>
                <a:gd name="T22" fmla="*/ 1 w 874"/>
                <a:gd name="T23" fmla="*/ 1 h 1407"/>
                <a:gd name="T24" fmla="*/ 1 w 874"/>
                <a:gd name="T25" fmla="*/ 1 h 1407"/>
                <a:gd name="T26" fmla="*/ 1 w 874"/>
                <a:gd name="T27" fmla="*/ 1 h 1407"/>
                <a:gd name="T28" fmla="*/ 1 w 874"/>
                <a:gd name="T29" fmla="*/ 1 h 1407"/>
                <a:gd name="T30" fmla="*/ 1 w 874"/>
                <a:gd name="T31" fmla="*/ 1 h 1407"/>
                <a:gd name="T32" fmla="*/ 1 w 874"/>
                <a:gd name="T33" fmla="*/ 1 h 1407"/>
                <a:gd name="T34" fmla="*/ 1 w 874"/>
                <a:gd name="T35" fmla="*/ 1 h 1407"/>
                <a:gd name="T36" fmla="*/ 1 w 874"/>
                <a:gd name="T37" fmla="*/ 1 h 1407"/>
                <a:gd name="T38" fmla="*/ 1 w 874"/>
                <a:gd name="T39" fmla="*/ 1 h 1407"/>
                <a:gd name="T40" fmla="*/ 1 w 874"/>
                <a:gd name="T41" fmla="*/ 1 h 1407"/>
                <a:gd name="T42" fmla="*/ 1 w 874"/>
                <a:gd name="T43" fmla="*/ 1 h 1407"/>
                <a:gd name="T44" fmla="*/ 1 w 874"/>
                <a:gd name="T45" fmla="*/ 1 h 1407"/>
                <a:gd name="T46" fmla="*/ 1 w 874"/>
                <a:gd name="T47" fmla="*/ 1 h 1407"/>
                <a:gd name="T48" fmla="*/ 1 w 874"/>
                <a:gd name="T49" fmla="*/ 1 h 1407"/>
                <a:gd name="T50" fmla="*/ 1 w 874"/>
                <a:gd name="T51" fmla="*/ 1 h 1407"/>
                <a:gd name="T52" fmla="*/ 1 w 874"/>
                <a:gd name="T53" fmla="*/ 1 h 1407"/>
                <a:gd name="T54" fmla="*/ 1 w 874"/>
                <a:gd name="T55" fmla="*/ 1 h 1407"/>
                <a:gd name="T56" fmla="*/ 1 w 874"/>
                <a:gd name="T57" fmla="*/ 1 h 1407"/>
                <a:gd name="T58" fmla="*/ 1 w 874"/>
                <a:gd name="T59" fmla="*/ 1 h 1407"/>
                <a:gd name="T60" fmla="*/ 1 w 874"/>
                <a:gd name="T61" fmla="*/ 1 h 1407"/>
                <a:gd name="T62" fmla="*/ 1 w 874"/>
                <a:gd name="T63" fmla="*/ 1 h 1407"/>
                <a:gd name="T64" fmla="*/ 1 w 874"/>
                <a:gd name="T65" fmla="*/ 1 h 1407"/>
                <a:gd name="T66" fmla="*/ 1 w 874"/>
                <a:gd name="T67" fmla="*/ 1 h 1407"/>
                <a:gd name="T68" fmla="*/ 1 w 874"/>
                <a:gd name="T69" fmla="*/ 1 h 1407"/>
                <a:gd name="T70" fmla="*/ 1 w 874"/>
                <a:gd name="T71" fmla="*/ 1 h 1407"/>
                <a:gd name="T72" fmla="*/ 1 w 874"/>
                <a:gd name="T73" fmla="*/ 1 h 1407"/>
                <a:gd name="T74" fmla="*/ 1 w 874"/>
                <a:gd name="T75" fmla="*/ 1 h 1407"/>
                <a:gd name="T76" fmla="*/ 1 w 874"/>
                <a:gd name="T77" fmla="*/ 1 h 1407"/>
                <a:gd name="T78" fmla="*/ 1 w 874"/>
                <a:gd name="T79" fmla="*/ 1 h 1407"/>
                <a:gd name="T80" fmla="*/ 1 w 874"/>
                <a:gd name="T81" fmla="*/ 1 h 1407"/>
                <a:gd name="T82" fmla="*/ 1 w 874"/>
                <a:gd name="T83" fmla="*/ 1 h 1407"/>
                <a:gd name="T84" fmla="*/ 1 w 874"/>
                <a:gd name="T85" fmla="*/ 0 h 140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74"/>
                <a:gd name="T130" fmla="*/ 0 h 1407"/>
                <a:gd name="T131" fmla="*/ 874 w 874"/>
                <a:gd name="T132" fmla="*/ 1407 h 140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74" h="1407">
                  <a:moveTo>
                    <a:pt x="357" y="0"/>
                  </a:moveTo>
                  <a:lnTo>
                    <a:pt x="348" y="190"/>
                  </a:lnTo>
                  <a:lnTo>
                    <a:pt x="309" y="351"/>
                  </a:lnTo>
                  <a:lnTo>
                    <a:pt x="239" y="473"/>
                  </a:lnTo>
                  <a:lnTo>
                    <a:pt x="139" y="623"/>
                  </a:lnTo>
                  <a:lnTo>
                    <a:pt x="38" y="758"/>
                  </a:lnTo>
                  <a:lnTo>
                    <a:pt x="5" y="836"/>
                  </a:lnTo>
                  <a:lnTo>
                    <a:pt x="0" y="923"/>
                  </a:lnTo>
                  <a:lnTo>
                    <a:pt x="20" y="1004"/>
                  </a:lnTo>
                  <a:lnTo>
                    <a:pt x="101" y="1145"/>
                  </a:lnTo>
                  <a:lnTo>
                    <a:pt x="190" y="1263"/>
                  </a:lnTo>
                  <a:lnTo>
                    <a:pt x="286" y="1328"/>
                  </a:lnTo>
                  <a:lnTo>
                    <a:pt x="463" y="1398"/>
                  </a:lnTo>
                  <a:lnTo>
                    <a:pt x="657" y="1407"/>
                  </a:lnTo>
                  <a:lnTo>
                    <a:pt x="816" y="1404"/>
                  </a:lnTo>
                  <a:lnTo>
                    <a:pt x="874" y="1385"/>
                  </a:lnTo>
                  <a:lnTo>
                    <a:pt x="781" y="1390"/>
                  </a:lnTo>
                  <a:lnTo>
                    <a:pt x="644" y="1390"/>
                  </a:lnTo>
                  <a:lnTo>
                    <a:pt x="488" y="1373"/>
                  </a:lnTo>
                  <a:lnTo>
                    <a:pt x="352" y="1328"/>
                  </a:lnTo>
                  <a:lnTo>
                    <a:pt x="234" y="1279"/>
                  </a:lnTo>
                  <a:lnTo>
                    <a:pt x="175" y="1224"/>
                  </a:lnTo>
                  <a:lnTo>
                    <a:pt x="131" y="1151"/>
                  </a:lnTo>
                  <a:lnTo>
                    <a:pt x="101" y="1033"/>
                  </a:lnTo>
                  <a:lnTo>
                    <a:pt x="109" y="952"/>
                  </a:lnTo>
                  <a:lnTo>
                    <a:pt x="160" y="863"/>
                  </a:lnTo>
                  <a:lnTo>
                    <a:pt x="282" y="740"/>
                  </a:lnTo>
                  <a:lnTo>
                    <a:pt x="508" y="446"/>
                  </a:lnTo>
                  <a:lnTo>
                    <a:pt x="460" y="418"/>
                  </a:lnTo>
                  <a:lnTo>
                    <a:pt x="253" y="655"/>
                  </a:lnTo>
                  <a:lnTo>
                    <a:pt x="139" y="799"/>
                  </a:lnTo>
                  <a:lnTo>
                    <a:pt x="76" y="909"/>
                  </a:lnTo>
                  <a:lnTo>
                    <a:pt x="73" y="983"/>
                  </a:lnTo>
                  <a:lnTo>
                    <a:pt x="67" y="1044"/>
                  </a:lnTo>
                  <a:lnTo>
                    <a:pt x="26" y="952"/>
                  </a:lnTo>
                  <a:lnTo>
                    <a:pt x="26" y="886"/>
                  </a:lnTo>
                  <a:lnTo>
                    <a:pt x="41" y="799"/>
                  </a:lnTo>
                  <a:lnTo>
                    <a:pt x="95" y="720"/>
                  </a:lnTo>
                  <a:lnTo>
                    <a:pt x="282" y="446"/>
                  </a:lnTo>
                  <a:lnTo>
                    <a:pt x="332" y="345"/>
                  </a:lnTo>
                  <a:lnTo>
                    <a:pt x="357" y="228"/>
                  </a:lnTo>
                  <a:lnTo>
                    <a:pt x="362" y="130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5" name="Freeform 120"/>
            <p:cNvSpPr>
              <a:spLocks/>
            </p:cNvSpPr>
            <p:nvPr/>
          </p:nvSpPr>
          <p:spPr bwMode="auto">
            <a:xfrm>
              <a:off x="978" y="1858"/>
              <a:ext cx="94" cy="71"/>
            </a:xfrm>
            <a:custGeom>
              <a:avLst/>
              <a:gdLst>
                <a:gd name="T0" fmla="*/ 1 w 167"/>
                <a:gd name="T1" fmla="*/ 1 h 119"/>
                <a:gd name="T2" fmla="*/ 0 w 167"/>
                <a:gd name="T3" fmla="*/ 1 h 119"/>
                <a:gd name="T4" fmla="*/ 1 w 167"/>
                <a:gd name="T5" fmla="*/ 0 h 119"/>
                <a:gd name="T6" fmla="*/ 1 w 167"/>
                <a:gd name="T7" fmla="*/ 1 h 119"/>
                <a:gd name="T8" fmla="*/ 1 w 167"/>
                <a:gd name="T9" fmla="*/ 1 h 119"/>
                <a:gd name="T10" fmla="*/ 1 w 167"/>
                <a:gd name="T11" fmla="*/ 1 h 1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7"/>
                <a:gd name="T19" fmla="*/ 0 h 119"/>
                <a:gd name="T20" fmla="*/ 167 w 167"/>
                <a:gd name="T21" fmla="*/ 119 h 11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7" h="119">
                  <a:moveTo>
                    <a:pt x="46" y="119"/>
                  </a:moveTo>
                  <a:lnTo>
                    <a:pt x="0" y="61"/>
                  </a:lnTo>
                  <a:lnTo>
                    <a:pt x="146" y="0"/>
                  </a:lnTo>
                  <a:lnTo>
                    <a:pt x="167" y="38"/>
                  </a:lnTo>
                  <a:lnTo>
                    <a:pt x="46" y="95"/>
                  </a:lnTo>
                  <a:lnTo>
                    <a:pt x="46" y="11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6" name="Freeform 121"/>
            <p:cNvSpPr>
              <a:spLocks/>
            </p:cNvSpPr>
            <p:nvPr/>
          </p:nvSpPr>
          <p:spPr bwMode="auto">
            <a:xfrm>
              <a:off x="595" y="1811"/>
              <a:ext cx="164" cy="425"/>
            </a:xfrm>
            <a:custGeom>
              <a:avLst/>
              <a:gdLst>
                <a:gd name="T0" fmla="*/ 1 w 293"/>
                <a:gd name="T1" fmla="*/ 1 h 715"/>
                <a:gd name="T2" fmla="*/ 1 w 293"/>
                <a:gd name="T3" fmla="*/ 1 h 715"/>
                <a:gd name="T4" fmla="*/ 1 w 293"/>
                <a:gd name="T5" fmla="*/ 1 h 715"/>
                <a:gd name="T6" fmla="*/ 1 w 293"/>
                <a:gd name="T7" fmla="*/ 1 h 715"/>
                <a:gd name="T8" fmla="*/ 1 w 293"/>
                <a:gd name="T9" fmla="*/ 1 h 715"/>
                <a:gd name="T10" fmla="*/ 1 w 293"/>
                <a:gd name="T11" fmla="*/ 1 h 715"/>
                <a:gd name="T12" fmla="*/ 1 w 293"/>
                <a:gd name="T13" fmla="*/ 0 h 715"/>
                <a:gd name="T14" fmla="*/ 1 w 293"/>
                <a:gd name="T15" fmla="*/ 1 h 715"/>
                <a:gd name="T16" fmla="*/ 0 w 293"/>
                <a:gd name="T17" fmla="*/ 1 h 715"/>
                <a:gd name="T18" fmla="*/ 1 w 293"/>
                <a:gd name="T19" fmla="*/ 1 h 715"/>
                <a:gd name="T20" fmla="*/ 1 w 293"/>
                <a:gd name="T21" fmla="*/ 1 h 715"/>
                <a:gd name="T22" fmla="*/ 1 w 293"/>
                <a:gd name="T23" fmla="*/ 1 h 715"/>
                <a:gd name="T24" fmla="*/ 1 w 293"/>
                <a:gd name="T25" fmla="*/ 1 h 715"/>
                <a:gd name="T26" fmla="*/ 1 w 293"/>
                <a:gd name="T27" fmla="*/ 1 h 7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93"/>
                <a:gd name="T43" fmla="*/ 0 h 715"/>
                <a:gd name="T44" fmla="*/ 293 w 293"/>
                <a:gd name="T45" fmla="*/ 715 h 71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93" h="715">
                  <a:moveTo>
                    <a:pt x="293" y="692"/>
                  </a:moveTo>
                  <a:lnTo>
                    <a:pt x="177" y="548"/>
                  </a:lnTo>
                  <a:lnTo>
                    <a:pt x="103" y="435"/>
                  </a:lnTo>
                  <a:lnTo>
                    <a:pt x="56" y="327"/>
                  </a:lnTo>
                  <a:lnTo>
                    <a:pt x="23" y="203"/>
                  </a:lnTo>
                  <a:lnTo>
                    <a:pt x="23" y="111"/>
                  </a:lnTo>
                  <a:lnTo>
                    <a:pt x="34" y="0"/>
                  </a:lnTo>
                  <a:lnTo>
                    <a:pt x="9" y="80"/>
                  </a:lnTo>
                  <a:lnTo>
                    <a:pt x="0" y="185"/>
                  </a:lnTo>
                  <a:lnTo>
                    <a:pt x="19" y="275"/>
                  </a:lnTo>
                  <a:lnTo>
                    <a:pt x="80" y="430"/>
                  </a:lnTo>
                  <a:lnTo>
                    <a:pt x="129" y="516"/>
                  </a:lnTo>
                  <a:lnTo>
                    <a:pt x="293" y="715"/>
                  </a:lnTo>
                  <a:lnTo>
                    <a:pt x="293" y="69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7" name="Freeform 122"/>
            <p:cNvSpPr>
              <a:spLocks/>
            </p:cNvSpPr>
            <p:nvPr/>
          </p:nvSpPr>
          <p:spPr bwMode="auto">
            <a:xfrm>
              <a:off x="457" y="1855"/>
              <a:ext cx="87" cy="80"/>
            </a:xfrm>
            <a:custGeom>
              <a:avLst/>
              <a:gdLst>
                <a:gd name="T0" fmla="*/ 1 w 156"/>
                <a:gd name="T1" fmla="*/ 1 h 136"/>
                <a:gd name="T2" fmla="*/ 1 w 156"/>
                <a:gd name="T3" fmla="*/ 0 h 136"/>
                <a:gd name="T4" fmla="*/ 0 w 156"/>
                <a:gd name="T5" fmla="*/ 1 h 136"/>
                <a:gd name="T6" fmla="*/ 1 w 156"/>
                <a:gd name="T7" fmla="*/ 1 h 136"/>
                <a:gd name="T8" fmla="*/ 1 w 156"/>
                <a:gd name="T9" fmla="*/ 1 h 136"/>
                <a:gd name="T10" fmla="*/ 1 w 156"/>
                <a:gd name="T11" fmla="*/ 1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6"/>
                <a:gd name="T19" fmla="*/ 0 h 136"/>
                <a:gd name="T20" fmla="*/ 156 w 156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6" h="136">
                  <a:moveTo>
                    <a:pt x="156" y="64"/>
                  </a:moveTo>
                  <a:lnTo>
                    <a:pt x="22" y="0"/>
                  </a:lnTo>
                  <a:lnTo>
                    <a:pt x="0" y="30"/>
                  </a:lnTo>
                  <a:lnTo>
                    <a:pt x="113" y="80"/>
                  </a:lnTo>
                  <a:lnTo>
                    <a:pt x="74" y="136"/>
                  </a:lnTo>
                  <a:lnTo>
                    <a:pt x="156" y="6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8" name="Freeform 123"/>
            <p:cNvSpPr>
              <a:spLocks/>
            </p:cNvSpPr>
            <p:nvPr/>
          </p:nvSpPr>
          <p:spPr bwMode="auto">
            <a:xfrm>
              <a:off x="522" y="2030"/>
              <a:ext cx="215" cy="279"/>
            </a:xfrm>
            <a:custGeom>
              <a:avLst/>
              <a:gdLst>
                <a:gd name="T0" fmla="*/ 1 w 384"/>
                <a:gd name="T1" fmla="*/ 0 h 470"/>
                <a:gd name="T2" fmla="*/ 1 w 384"/>
                <a:gd name="T3" fmla="*/ 1 h 470"/>
                <a:gd name="T4" fmla="*/ 1 w 384"/>
                <a:gd name="T5" fmla="*/ 1 h 470"/>
                <a:gd name="T6" fmla="*/ 1 w 384"/>
                <a:gd name="T7" fmla="*/ 1 h 470"/>
                <a:gd name="T8" fmla="*/ 1 w 384"/>
                <a:gd name="T9" fmla="*/ 1 h 470"/>
                <a:gd name="T10" fmla="*/ 1 w 384"/>
                <a:gd name="T11" fmla="*/ 1 h 470"/>
                <a:gd name="T12" fmla="*/ 1 w 384"/>
                <a:gd name="T13" fmla="*/ 1 h 470"/>
                <a:gd name="T14" fmla="*/ 0 w 384"/>
                <a:gd name="T15" fmla="*/ 1 h 470"/>
                <a:gd name="T16" fmla="*/ 1 w 384"/>
                <a:gd name="T17" fmla="*/ 0 h 47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4"/>
                <a:gd name="T28" fmla="*/ 0 h 470"/>
                <a:gd name="T29" fmla="*/ 384 w 384"/>
                <a:gd name="T30" fmla="*/ 470 h 47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4" h="470">
                  <a:moveTo>
                    <a:pt x="29" y="0"/>
                  </a:moveTo>
                  <a:lnTo>
                    <a:pt x="175" y="186"/>
                  </a:lnTo>
                  <a:lnTo>
                    <a:pt x="308" y="351"/>
                  </a:lnTo>
                  <a:lnTo>
                    <a:pt x="384" y="430"/>
                  </a:lnTo>
                  <a:lnTo>
                    <a:pt x="384" y="470"/>
                  </a:lnTo>
                  <a:lnTo>
                    <a:pt x="277" y="372"/>
                  </a:lnTo>
                  <a:lnTo>
                    <a:pt x="159" y="244"/>
                  </a:lnTo>
                  <a:lnTo>
                    <a:pt x="0" y="3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69" name="Freeform 124"/>
            <p:cNvSpPr>
              <a:spLocks/>
            </p:cNvSpPr>
            <p:nvPr/>
          </p:nvSpPr>
          <p:spPr bwMode="auto">
            <a:xfrm>
              <a:off x="301" y="2200"/>
              <a:ext cx="451" cy="435"/>
            </a:xfrm>
            <a:custGeom>
              <a:avLst/>
              <a:gdLst>
                <a:gd name="T0" fmla="*/ 1 w 809"/>
                <a:gd name="T1" fmla="*/ 1 h 732"/>
                <a:gd name="T2" fmla="*/ 1 w 809"/>
                <a:gd name="T3" fmla="*/ 1 h 732"/>
                <a:gd name="T4" fmla="*/ 1 w 809"/>
                <a:gd name="T5" fmla="*/ 1 h 732"/>
                <a:gd name="T6" fmla="*/ 1 w 809"/>
                <a:gd name="T7" fmla="*/ 1 h 732"/>
                <a:gd name="T8" fmla="*/ 1 w 809"/>
                <a:gd name="T9" fmla="*/ 1 h 732"/>
                <a:gd name="T10" fmla="*/ 1 w 809"/>
                <a:gd name="T11" fmla="*/ 1 h 732"/>
                <a:gd name="T12" fmla="*/ 1 w 809"/>
                <a:gd name="T13" fmla="*/ 1 h 732"/>
                <a:gd name="T14" fmla="*/ 1 w 809"/>
                <a:gd name="T15" fmla="*/ 1 h 732"/>
                <a:gd name="T16" fmla="*/ 1 w 809"/>
                <a:gd name="T17" fmla="*/ 1 h 732"/>
                <a:gd name="T18" fmla="*/ 1 w 809"/>
                <a:gd name="T19" fmla="*/ 1 h 732"/>
                <a:gd name="T20" fmla="*/ 1 w 809"/>
                <a:gd name="T21" fmla="*/ 1 h 732"/>
                <a:gd name="T22" fmla="*/ 1 w 809"/>
                <a:gd name="T23" fmla="*/ 0 h 732"/>
                <a:gd name="T24" fmla="*/ 1 w 809"/>
                <a:gd name="T25" fmla="*/ 1 h 732"/>
                <a:gd name="T26" fmla="*/ 1 w 809"/>
                <a:gd name="T27" fmla="*/ 1 h 732"/>
                <a:gd name="T28" fmla="*/ 1 w 809"/>
                <a:gd name="T29" fmla="*/ 1 h 732"/>
                <a:gd name="T30" fmla="*/ 0 w 809"/>
                <a:gd name="T31" fmla="*/ 1 h 732"/>
                <a:gd name="T32" fmla="*/ 1 w 809"/>
                <a:gd name="T33" fmla="*/ 1 h 732"/>
                <a:gd name="T34" fmla="*/ 1 w 809"/>
                <a:gd name="T35" fmla="*/ 1 h 732"/>
                <a:gd name="T36" fmla="*/ 1 w 809"/>
                <a:gd name="T37" fmla="*/ 1 h 732"/>
                <a:gd name="T38" fmla="*/ 1 w 809"/>
                <a:gd name="T39" fmla="*/ 1 h 732"/>
                <a:gd name="T40" fmla="*/ 1 w 809"/>
                <a:gd name="T41" fmla="*/ 1 h 732"/>
                <a:gd name="T42" fmla="*/ 1 w 809"/>
                <a:gd name="T43" fmla="*/ 1 h 732"/>
                <a:gd name="T44" fmla="*/ 1 w 809"/>
                <a:gd name="T45" fmla="*/ 1 h 73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09"/>
                <a:gd name="T70" fmla="*/ 0 h 732"/>
                <a:gd name="T71" fmla="*/ 809 w 809"/>
                <a:gd name="T72" fmla="*/ 732 h 73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09" h="732">
                  <a:moveTo>
                    <a:pt x="791" y="293"/>
                  </a:moveTo>
                  <a:lnTo>
                    <a:pt x="639" y="424"/>
                  </a:lnTo>
                  <a:lnTo>
                    <a:pt x="780" y="343"/>
                  </a:lnTo>
                  <a:lnTo>
                    <a:pt x="728" y="478"/>
                  </a:lnTo>
                  <a:lnTo>
                    <a:pt x="636" y="578"/>
                  </a:lnTo>
                  <a:lnTo>
                    <a:pt x="507" y="654"/>
                  </a:lnTo>
                  <a:lnTo>
                    <a:pt x="322" y="687"/>
                  </a:lnTo>
                  <a:lnTo>
                    <a:pt x="118" y="681"/>
                  </a:lnTo>
                  <a:lnTo>
                    <a:pt x="41" y="675"/>
                  </a:lnTo>
                  <a:lnTo>
                    <a:pt x="45" y="534"/>
                  </a:lnTo>
                  <a:lnTo>
                    <a:pt x="110" y="217"/>
                  </a:lnTo>
                  <a:lnTo>
                    <a:pt x="105" y="0"/>
                  </a:lnTo>
                  <a:lnTo>
                    <a:pt x="84" y="207"/>
                  </a:lnTo>
                  <a:lnTo>
                    <a:pt x="25" y="457"/>
                  </a:lnTo>
                  <a:lnTo>
                    <a:pt x="11" y="602"/>
                  </a:lnTo>
                  <a:lnTo>
                    <a:pt x="0" y="732"/>
                  </a:lnTo>
                  <a:lnTo>
                    <a:pt x="363" y="718"/>
                  </a:lnTo>
                  <a:lnTo>
                    <a:pt x="550" y="675"/>
                  </a:lnTo>
                  <a:lnTo>
                    <a:pt x="684" y="571"/>
                  </a:lnTo>
                  <a:lnTo>
                    <a:pt x="757" y="478"/>
                  </a:lnTo>
                  <a:lnTo>
                    <a:pt x="797" y="384"/>
                  </a:lnTo>
                  <a:lnTo>
                    <a:pt x="809" y="319"/>
                  </a:lnTo>
                  <a:lnTo>
                    <a:pt x="791" y="29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70" name="Freeform 125"/>
            <p:cNvSpPr>
              <a:spLocks/>
            </p:cNvSpPr>
            <p:nvPr/>
          </p:nvSpPr>
          <p:spPr bwMode="auto">
            <a:xfrm>
              <a:off x="961" y="1680"/>
              <a:ext cx="306" cy="921"/>
            </a:xfrm>
            <a:custGeom>
              <a:avLst/>
              <a:gdLst>
                <a:gd name="T0" fmla="*/ 0 w 549"/>
                <a:gd name="T1" fmla="*/ 0 h 1551"/>
                <a:gd name="T2" fmla="*/ 1 w 549"/>
                <a:gd name="T3" fmla="*/ 1 h 1551"/>
                <a:gd name="T4" fmla="*/ 1 w 549"/>
                <a:gd name="T5" fmla="*/ 1 h 1551"/>
                <a:gd name="T6" fmla="*/ 1 w 549"/>
                <a:gd name="T7" fmla="*/ 1 h 1551"/>
                <a:gd name="T8" fmla="*/ 1 w 549"/>
                <a:gd name="T9" fmla="*/ 1 h 1551"/>
                <a:gd name="T10" fmla="*/ 1 w 549"/>
                <a:gd name="T11" fmla="*/ 1 h 1551"/>
                <a:gd name="T12" fmla="*/ 1 w 549"/>
                <a:gd name="T13" fmla="*/ 1 h 1551"/>
                <a:gd name="T14" fmla="*/ 1 w 549"/>
                <a:gd name="T15" fmla="*/ 1 h 1551"/>
                <a:gd name="T16" fmla="*/ 1 w 549"/>
                <a:gd name="T17" fmla="*/ 1 h 1551"/>
                <a:gd name="T18" fmla="*/ 1 w 549"/>
                <a:gd name="T19" fmla="*/ 1 h 1551"/>
                <a:gd name="T20" fmla="*/ 1 w 549"/>
                <a:gd name="T21" fmla="*/ 1 h 1551"/>
                <a:gd name="T22" fmla="*/ 1 w 549"/>
                <a:gd name="T23" fmla="*/ 1 h 1551"/>
                <a:gd name="T24" fmla="*/ 1 w 549"/>
                <a:gd name="T25" fmla="*/ 1 h 1551"/>
                <a:gd name="T26" fmla="*/ 1 w 549"/>
                <a:gd name="T27" fmla="*/ 1 h 1551"/>
                <a:gd name="T28" fmla="*/ 1 w 549"/>
                <a:gd name="T29" fmla="*/ 1 h 1551"/>
                <a:gd name="T30" fmla="*/ 1 w 549"/>
                <a:gd name="T31" fmla="*/ 1 h 1551"/>
                <a:gd name="T32" fmla="*/ 1 w 549"/>
                <a:gd name="T33" fmla="*/ 1 h 1551"/>
                <a:gd name="T34" fmla="*/ 1 w 549"/>
                <a:gd name="T35" fmla="*/ 1 h 1551"/>
                <a:gd name="T36" fmla="*/ 1 w 549"/>
                <a:gd name="T37" fmla="*/ 1 h 1551"/>
                <a:gd name="T38" fmla="*/ 1 w 549"/>
                <a:gd name="T39" fmla="*/ 1 h 1551"/>
                <a:gd name="T40" fmla="*/ 1 w 549"/>
                <a:gd name="T41" fmla="*/ 1 h 1551"/>
                <a:gd name="T42" fmla="*/ 1 w 549"/>
                <a:gd name="T43" fmla="*/ 1 h 1551"/>
                <a:gd name="T44" fmla="*/ 1 w 549"/>
                <a:gd name="T45" fmla="*/ 1 h 1551"/>
                <a:gd name="T46" fmla="*/ 1 w 549"/>
                <a:gd name="T47" fmla="*/ 1 h 1551"/>
                <a:gd name="T48" fmla="*/ 0 w 549"/>
                <a:gd name="T49" fmla="*/ 0 h 155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9"/>
                <a:gd name="T76" fmla="*/ 0 h 1551"/>
                <a:gd name="T77" fmla="*/ 549 w 549"/>
                <a:gd name="T78" fmla="*/ 1551 h 155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9" h="1551">
                  <a:moveTo>
                    <a:pt x="0" y="0"/>
                  </a:moveTo>
                  <a:lnTo>
                    <a:pt x="133" y="31"/>
                  </a:lnTo>
                  <a:lnTo>
                    <a:pt x="399" y="202"/>
                  </a:lnTo>
                  <a:lnTo>
                    <a:pt x="538" y="221"/>
                  </a:lnTo>
                  <a:lnTo>
                    <a:pt x="549" y="317"/>
                  </a:lnTo>
                  <a:lnTo>
                    <a:pt x="496" y="406"/>
                  </a:lnTo>
                  <a:lnTo>
                    <a:pt x="429" y="589"/>
                  </a:lnTo>
                  <a:lnTo>
                    <a:pt x="413" y="769"/>
                  </a:lnTo>
                  <a:lnTo>
                    <a:pt x="413" y="1001"/>
                  </a:lnTo>
                  <a:lnTo>
                    <a:pt x="437" y="1237"/>
                  </a:lnTo>
                  <a:lnTo>
                    <a:pt x="465" y="1464"/>
                  </a:lnTo>
                  <a:lnTo>
                    <a:pt x="471" y="1551"/>
                  </a:lnTo>
                  <a:lnTo>
                    <a:pt x="441" y="1402"/>
                  </a:lnTo>
                  <a:lnTo>
                    <a:pt x="396" y="1188"/>
                  </a:lnTo>
                  <a:lnTo>
                    <a:pt x="384" y="1059"/>
                  </a:lnTo>
                  <a:lnTo>
                    <a:pt x="384" y="893"/>
                  </a:lnTo>
                  <a:lnTo>
                    <a:pt x="371" y="784"/>
                  </a:lnTo>
                  <a:lnTo>
                    <a:pt x="373" y="651"/>
                  </a:lnTo>
                  <a:lnTo>
                    <a:pt x="429" y="486"/>
                  </a:lnTo>
                  <a:lnTo>
                    <a:pt x="503" y="362"/>
                  </a:lnTo>
                  <a:lnTo>
                    <a:pt x="519" y="314"/>
                  </a:lnTo>
                  <a:lnTo>
                    <a:pt x="519" y="236"/>
                  </a:lnTo>
                  <a:lnTo>
                    <a:pt x="359" y="221"/>
                  </a:lnTo>
                  <a:lnTo>
                    <a:pt x="111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71" name="Freeform 126"/>
            <p:cNvSpPr>
              <a:spLocks/>
            </p:cNvSpPr>
            <p:nvPr/>
          </p:nvSpPr>
          <p:spPr bwMode="auto">
            <a:xfrm>
              <a:off x="270" y="1680"/>
              <a:ext cx="306" cy="587"/>
            </a:xfrm>
            <a:custGeom>
              <a:avLst/>
              <a:gdLst>
                <a:gd name="T0" fmla="*/ 1 w 549"/>
                <a:gd name="T1" fmla="*/ 0 h 987"/>
                <a:gd name="T2" fmla="*/ 1 w 549"/>
                <a:gd name="T3" fmla="*/ 1 h 987"/>
                <a:gd name="T4" fmla="*/ 1 w 549"/>
                <a:gd name="T5" fmla="*/ 1 h 987"/>
                <a:gd name="T6" fmla="*/ 0 w 549"/>
                <a:gd name="T7" fmla="*/ 1 h 987"/>
                <a:gd name="T8" fmla="*/ 0 w 549"/>
                <a:gd name="T9" fmla="*/ 1 h 987"/>
                <a:gd name="T10" fmla="*/ 1 w 549"/>
                <a:gd name="T11" fmla="*/ 1 h 987"/>
                <a:gd name="T12" fmla="*/ 1 w 549"/>
                <a:gd name="T13" fmla="*/ 1 h 987"/>
                <a:gd name="T14" fmla="*/ 1 w 549"/>
                <a:gd name="T15" fmla="*/ 1 h 987"/>
                <a:gd name="T16" fmla="*/ 1 w 549"/>
                <a:gd name="T17" fmla="*/ 1 h 987"/>
                <a:gd name="T18" fmla="*/ 1 w 549"/>
                <a:gd name="T19" fmla="*/ 1 h 987"/>
                <a:gd name="T20" fmla="*/ 1 w 549"/>
                <a:gd name="T21" fmla="*/ 1 h 987"/>
                <a:gd name="T22" fmla="*/ 1 w 549"/>
                <a:gd name="T23" fmla="*/ 1 h 987"/>
                <a:gd name="T24" fmla="*/ 1 w 549"/>
                <a:gd name="T25" fmla="*/ 1 h 987"/>
                <a:gd name="T26" fmla="*/ 1 w 549"/>
                <a:gd name="T27" fmla="*/ 1 h 987"/>
                <a:gd name="T28" fmla="*/ 1 w 549"/>
                <a:gd name="T29" fmla="*/ 1 h 987"/>
                <a:gd name="T30" fmla="*/ 1 w 549"/>
                <a:gd name="T31" fmla="*/ 1 h 987"/>
                <a:gd name="T32" fmla="*/ 1 w 549"/>
                <a:gd name="T33" fmla="*/ 1 h 987"/>
                <a:gd name="T34" fmla="*/ 1 w 549"/>
                <a:gd name="T35" fmla="*/ 0 h 98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49"/>
                <a:gd name="T55" fmla="*/ 0 h 987"/>
                <a:gd name="T56" fmla="*/ 549 w 549"/>
                <a:gd name="T57" fmla="*/ 987 h 98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49" h="987">
                  <a:moveTo>
                    <a:pt x="549" y="0"/>
                  </a:moveTo>
                  <a:lnTo>
                    <a:pt x="433" y="16"/>
                  </a:lnTo>
                  <a:lnTo>
                    <a:pt x="102" y="226"/>
                  </a:lnTo>
                  <a:lnTo>
                    <a:pt x="0" y="239"/>
                  </a:lnTo>
                  <a:lnTo>
                    <a:pt x="0" y="351"/>
                  </a:lnTo>
                  <a:lnTo>
                    <a:pt x="109" y="589"/>
                  </a:lnTo>
                  <a:lnTo>
                    <a:pt x="89" y="751"/>
                  </a:lnTo>
                  <a:lnTo>
                    <a:pt x="160" y="987"/>
                  </a:lnTo>
                  <a:lnTo>
                    <a:pt x="175" y="801"/>
                  </a:lnTo>
                  <a:lnTo>
                    <a:pt x="162" y="646"/>
                  </a:lnTo>
                  <a:lnTo>
                    <a:pt x="120" y="503"/>
                  </a:lnTo>
                  <a:lnTo>
                    <a:pt x="40" y="358"/>
                  </a:lnTo>
                  <a:lnTo>
                    <a:pt x="9" y="317"/>
                  </a:lnTo>
                  <a:lnTo>
                    <a:pt x="9" y="266"/>
                  </a:lnTo>
                  <a:lnTo>
                    <a:pt x="120" y="239"/>
                  </a:lnTo>
                  <a:lnTo>
                    <a:pt x="235" y="184"/>
                  </a:lnTo>
                  <a:lnTo>
                    <a:pt x="453" y="38"/>
                  </a:lnTo>
                  <a:lnTo>
                    <a:pt x="54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72" name="Freeform 127"/>
            <p:cNvSpPr>
              <a:spLocks/>
            </p:cNvSpPr>
            <p:nvPr/>
          </p:nvSpPr>
          <p:spPr bwMode="auto">
            <a:xfrm>
              <a:off x="96" y="1917"/>
              <a:ext cx="238" cy="516"/>
            </a:xfrm>
            <a:custGeom>
              <a:avLst/>
              <a:gdLst>
                <a:gd name="T0" fmla="*/ 1 w 426"/>
                <a:gd name="T1" fmla="*/ 0 h 866"/>
                <a:gd name="T2" fmla="*/ 1 w 426"/>
                <a:gd name="T3" fmla="*/ 1 h 866"/>
                <a:gd name="T4" fmla="*/ 1 w 426"/>
                <a:gd name="T5" fmla="*/ 1 h 866"/>
                <a:gd name="T6" fmla="*/ 0 w 426"/>
                <a:gd name="T7" fmla="*/ 1 h 866"/>
                <a:gd name="T8" fmla="*/ 1 w 426"/>
                <a:gd name="T9" fmla="*/ 1 h 866"/>
                <a:gd name="T10" fmla="*/ 1 w 426"/>
                <a:gd name="T11" fmla="*/ 1 h 866"/>
                <a:gd name="T12" fmla="*/ 1 w 426"/>
                <a:gd name="T13" fmla="*/ 1 h 866"/>
                <a:gd name="T14" fmla="*/ 1 w 426"/>
                <a:gd name="T15" fmla="*/ 1 h 866"/>
                <a:gd name="T16" fmla="*/ 1 w 426"/>
                <a:gd name="T17" fmla="*/ 1 h 866"/>
                <a:gd name="T18" fmla="*/ 1 w 426"/>
                <a:gd name="T19" fmla="*/ 1 h 866"/>
                <a:gd name="T20" fmla="*/ 1 w 426"/>
                <a:gd name="T21" fmla="*/ 1 h 866"/>
                <a:gd name="T22" fmla="*/ 1 w 426"/>
                <a:gd name="T23" fmla="*/ 1 h 866"/>
                <a:gd name="T24" fmla="*/ 1 w 426"/>
                <a:gd name="T25" fmla="*/ 1 h 866"/>
                <a:gd name="T26" fmla="*/ 1 w 426"/>
                <a:gd name="T27" fmla="*/ 1 h 866"/>
                <a:gd name="T28" fmla="*/ 1 w 426"/>
                <a:gd name="T29" fmla="*/ 0 h 8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26"/>
                <a:gd name="T46" fmla="*/ 0 h 866"/>
                <a:gd name="T47" fmla="*/ 426 w 426"/>
                <a:gd name="T48" fmla="*/ 866 h 8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26" h="866">
                  <a:moveTo>
                    <a:pt x="291" y="0"/>
                  </a:moveTo>
                  <a:lnTo>
                    <a:pt x="145" y="122"/>
                  </a:lnTo>
                  <a:lnTo>
                    <a:pt x="26" y="330"/>
                  </a:lnTo>
                  <a:lnTo>
                    <a:pt x="0" y="512"/>
                  </a:lnTo>
                  <a:lnTo>
                    <a:pt x="76" y="706"/>
                  </a:lnTo>
                  <a:lnTo>
                    <a:pt x="257" y="781"/>
                  </a:lnTo>
                  <a:lnTo>
                    <a:pt x="400" y="866"/>
                  </a:lnTo>
                  <a:lnTo>
                    <a:pt x="426" y="829"/>
                  </a:lnTo>
                  <a:lnTo>
                    <a:pt x="257" y="738"/>
                  </a:lnTo>
                  <a:lnTo>
                    <a:pt x="189" y="713"/>
                  </a:lnTo>
                  <a:lnTo>
                    <a:pt x="132" y="618"/>
                  </a:lnTo>
                  <a:lnTo>
                    <a:pt x="39" y="560"/>
                  </a:lnTo>
                  <a:lnTo>
                    <a:pt x="39" y="393"/>
                  </a:lnTo>
                  <a:lnTo>
                    <a:pt x="165" y="122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73" name="Freeform 128"/>
            <p:cNvSpPr>
              <a:spLocks/>
            </p:cNvSpPr>
            <p:nvPr/>
          </p:nvSpPr>
          <p:spPr bwMode="auto">
            <a:xfrm>
              <a:off x="667" y="2574"/>
              <a:ext cx="191" cy="52"/>
            </a:xfrm>
            <a:custGeom>
              <a:avLst/>
              <a:gdLst>
                <a:gd name="T0" fmla="*/ 1 w 342"/>
                <a:gd name="T1" fmla="*/ 1 h 88"/>
                <a:gd name="T2" fmla="*/ 1 w 342"/>
                <a:gd name="T3" fmla="*/ 1 h 88"/>
                <a:gd name="T4" fmla="*/ 1 w 342"/>
                <a:gd name="T5" fmla="*/ 1 h 88"/>
                <a:gd name="T6" fmla="*/ 0 w 342"/>
                <a:gd name="T7" fmla="*/ 1 h 88"/>
                <a:gd name="T8" fmla="*/ 1 w 342"/>
                <a:gd name="T9" fmla="*/ 1 h 88"/>
                <a:gd name="T10" fmla="*/ 1 w 342"/>
                <a:gd name="T11" fmla="*/ 1 h 88"/>
                <a:gd name="T12" fmla="*/ 1 w 342"/>
                <a:gd name="T13" fmla="*/ 0 h 88"/>
                <a:gd name="T14" fmla="*/ 1 w 342"/>
                <a:gd name="T15" fmla="*/ 1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2"/>
                <a:gd name="T25" fmla="*/ 0 h 88"/>
                <a:gd name="T26" fmla="*/ 342 w 342"/>
                <a:gd name="T27" fmla="*/ 88 h 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2" h="88">
                  <a:moveTo>
                    <a:pt x="309" y="6"/>
                  </a:moveTo>
                  <a:lnTo>
                    <a:pt x="216" y="51"/>
                  </a:lnTo>
                  <a:lnTo>
                    <a:pt x="124" y="51"/>
                  </a:lnTo>
                  <a:lnTo>
                    <a:pt x="0" y="15"/>
                  </a:lnTo>
                  <a:lnTo>
                    <a:pt x="120" y="88"/>
                  </a:lnTo>
                  <a:lnTo>
                    <a:pt x="198" y="88"/>
                  </a:lnTo>
                  <a:lnTo>
                    <a:pt x="342" y="0"/>
                  </a:lnTo>
                  <a:lnTo>
                    <a:pt x="309" y="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74" name="Freeform 129"/>
            <p:cNvSpPr>
              <a:spLocks/>
            </p:cNvSpPr>
            <p:nvPr/>
          </p:nvSpPr>
          <p:spPr bwMode="auto">
            <a:xfrm>
              <a:off x="390" y="2617"/>
              <a:ext cx="745" cy="596"/>
            </a:xfrm>
            <a:custGeom>
              <a:avLst/>
              <a:gdLst>
                <a:gd name="T0" fmla="*/ 1 w 1336"/>
                <a:gd name="T1" fmla="*/ 1 h 1005"/>
                <a:gd name="T2" fmla="*/ 1 w 1336"/>
                <a:gd name="T3" fmla="*/ 1 h 1005"/>
                <a:gd name="T4" fmla="*/ 1 w 1336"/>
                <a:gd name="T5" fmla="*/ 1 h 1005"/>
                <a:gd name="T6" fmla="*/ 1 w 1336"/>
                <a:gd name="T7" fmla="*/ 1 h 1005"/>
                <a:gd name="T8" fmla="*/ 1 w 1336"/>
                <a:gd name="T9" fmla="*/ 1 h 1005"/>
                <a:gd name="T10" fmla="*/ 1 w 1336"/>
                <a:gd name="T11" fmla="*/ 1 h 1005"/>
                <a:gd name="T12" fmla="*/ 1 w 1336"/>
                <a:gd name="T13" fmla="*/ 1 h 1005"/>
                <a:gd name="T14" fmla="*/ 1 w 1336"/>
                <a:gd name="T15" fmla="*/ 1 h 1005"/>
                <a:gd name="T16" fmla="*/ 1 w 1336"/>
                <a:gd name="T17" fmla="*/ 1 h 1005"/>
                <a:gd name="T18" fmla="*/ 1 w 1336"/>
                <a:gd name="T19" fmla="*/ 1 h 1005"/>
                <a:gd name="T20" fmla="*/ 1 w 1336"/>
                <a:gd name="T21" fmla="*/ 1 h 1005"/>
                <a:gd name="T22" fmla="*/ 1 w 1336"/>
                <a:gd name="T23" fmla="*/ 1 h 1005"/>
                <a:gd name="T24" fmla="*/ 1 w 1336"/>
                <a:gd name="T25" fmla="*/ 1 h 1005"/>
                <a:gd name="T26" fmla="*/ 1 w 1336"/>
                <a:gd name="T27" fmla="*/ 1 h 1005"/>
                <a:gd name="T28" fmla="*/ 1 w 1336"/>
                <a:gd name="T29" fmla="*/ 1 h 1005"/>
                <a:gd name="T30" fmla="*/ 0 w 1336"/>
                <a:gd name="T31" fmla="*/ 1 h 1005"/>
                <a:gd name="T32" fmla="*/ 0 w 1336"/>
                <a:gd name="T33" fmla="*/ 1 h 1005"/>
                <a:gd name="T34" fmla="*/ 1 w 1336"/>
                <a:gd name="T35" fmla="*/ 1 h 1005"/>
                <a:gd name="T36" fmla="*/ 1 w 1336"/>
                <a:gd name="T37" fmla="*/ 1 h 1005"/>
                <a:gd name="T38" fmla="*/ 1 w 1336"/>
                <a:gd name="T39" fmla="*/ 1 h 1005"/>
                <a:gd name="T40" fmla="*/ 1 w 1336"/>
                <a:gd name="T41" fmla="*/ 0 h 1005"/>
                <a:gd name="T42" fmla="*/ 1 w 1336"/>
                <a:gd name="T43" fmla="*/ 0 h 1005"/>
                <a:gd name="T44" fmla="*/ 1 w 1336"/>
                <a:gd name="T45" fmla="*/ 1 h 1005"/>
                <a:gd name="T46" fmla="*/ 1 w 1336"/>
                <a:gd name="T47" fmla="*/ 1 h 1005"/>
                <a:gd name="T48" fmla="*/ 1 w 1336"/>
                <a:gd name="T49" fmla="*/ 1 h 1005"/>
                <a:gd name="T50" fmla="*/ 1 w 1336"/>
                <a:gd name="T51" fmla="*/ 1 h 1005"/>
                <a:gd name="T52" fmla="*/ 1 w 1336"/>
                <a:gd name="T53" fmla="*/ 1 h 1005"/>
                <a:gd name="T54" fmla="*/ 1 w 1336"/>
                <a:gd name="T55" fmla="*/ 1 h 1005"/>
                <a:gd name="T56" fmla="*/ 1 w 1336"/>
                <a:gd name="T57" fmla="*/ 1 h 1005"/>
                <a:gd name="T58" fmla="*/ 1 w 1336"/>
                <a:gd name="T59" fmla="*/ 1 h 1005"/>
                <a:gd name="T60" fmla="*/ 1 w 1336"/>
                <a:gd name="T61" fmla="*/ 1 h 1005"/>
                <a:gd name="T62" fmla="*/ 1 w 1336"/>
                <a:gd name="T63" fmla="*/ 1 h 1005"/>
                <a:gd name="T64" fmla="*/ 1 w 1336"/>
                <a:gd name="T65" fmla="*/ 1 h 1005"/>
                <a:gd name="T66" fmla="*/ 1 w 1336"/>
                <a:gd name="T67" fmla="*/ 0 h 1005"/>
                <a:gd name="T68" fmla="*/ 1 w 1336"/>
                <a:gd name="T69" fmla="*/ 1 h 1005"/>
                <a:gd name="T70" fmla="*/ 1 w 1336"/>
                <a:gd name="T71" fmla="*/ 1 h 1005"/>
                <a:gd name="T72" fmla="*/ 1 w 1336"/>
                <a:gd name="T73" fmla="*/ 1 h 1005"/>
                <a:gd name="T74" fmla="*/ 1 w 1336"/>
                <a:gd name="T75" fmla="*/ 1 h 1005"/>
                <a:gd name="T76" fmla="*/ 1 w 1336"/>
                <a:gd name="T77" fmla="*/ 1 h 1005"/>
                <a:gd name="T78" fmla="*/ 1 w 1336"/>
                <a:gd name="T79" fmla="*/ 1 h 1005"/>
                <a:gd name="T80" fmla="*/ 1 w 1336"/>
                <a:gd name="T81" fmla="*/ 1 h 1005"/>
                <a:gd name="T82" fmla="*/ 1 w 1336"/>
                <a:gd name="T83" fmla="*/ 1 h 1005"/>
                <a:gd name="T84" fmla="*/ 1 w 1336"/>
                <a:gd name="T85" fmla="*/ 1 h 1005"/>
                <a:gd name="T86" fmla="*/ 1 w 1336"/>
                <a:gd name="T87" fmla="*/ 1 h 1005"/>
                <a:gd name="T88" fmla="*/ 1 w 1336"/>
                <a:gd name="T89" fmla="*/ 1 h 1005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36"/>
                <a:gd name="T136" fmla="*/ 0 h 1005"/>
                <a:gd name="T137" fmla="*/ 1336 w 1336"/>
                <a:gd name="T138" fmla="*/ 1005 h 1005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36" h="1005">
                  <a:moveTo>
                    <a:pt x="1266" y="13"/>
                  </a:moveTo>
                  <a:lnTo>
                    <a:pt x="1266" y="335"/>
                  </a:lnTo>
                  <a:lnTo>
                    <a:pt x="1266" y="618"/>
                  </a:lnTo>
                  <a:lnTo>
                    <a:pt x="1287" y="799"/>
                  </a:lnTo>
                  <a:lnTo>
                    <a:pt x="1336" y="914"/>
                  </a:lnTo>
                  <a:lnTo>
                    <a:pt x="1287" y="978"/>
                  </a:lnTo>
                  <a:lnTo>
                    <a:pt x="1186" y="967"/>
                  </a:lnTo>
                  <a:lnTo>
                    <a:pt x="1055" y="967"/>
                  </a:lnTo>
                  <a:lnTo>
                    <a:pt x="880" y="1005"/>
                  </a:lnTo>
                  <a:lnTo>
                    <a:pt x="730" y="1005"/>
                  </a:lnTo>
                  <a:lnTo>
                    <a:pt x="679" y="967"/>
                  </a:lnTo>
                  <a:lnTo>
                    <a:pt x="560" y="1005"/>
                  </a:lnTo>
                  <a:lnTo>
                    <a:pt x="408" y="1005"/>
                  </a:lnTo>
                  <a:lnTo>
                    <a:pt x="216" y="967"/>
                  </a:lnTo>
                  <a:lnTo>
                    <a:pt x="83" y="952"/>
                  </a:lnTo>
                  <a:lnTo>
                    <a:pt x="0" y="942"/>
                  </a:lnTo>
                  <a:lnTo>
                    <a:pt x="0" y="876"/>
                  </a:lnTo>
                  <a:lnTo>
                    <a:pt x="52" y="850"/>
                  </a:lnTo>
                  <a:lnTo>
                    <a:pt x="83" y="788"/>
                  </a:lnTo>
                  <a:lnTo>
                    <a:pt x="93" y="660"/>
                  </a:lnTo>
                  <a:lnTo>
                    <a:pt x="93" y="0"/>
                  </a:lnTo>
                  <a:lnTo>
                    <a:pt x="114" y="0"/>
                  </a:lnTo>
                  <a:lnTo>
                    <a:pt x="133" y="541"/>
                  </a:lnTo>
                  <a:lnTo>
                    <a:pt x="121" y="711"/>
                  </a:lnTo>
                  <a:lnTo>
                    <a:pt x="101" y="838"/>
                  </a:lnTo>
                  <a:lnTo>
                    <a:pt x="83" y="890"/>
                  </a:lnTo>
                  <a:lnTo>
                    <a:pt x="164" y="904"/>
                  </a:lnTo>
                  <a:lnTo>
                    <a:pt x="318" y="942"/>
                  </a:lnTo>
                  <a:lnTo>
                    <a:pt x="437" y="952"/>
                  </a:lnTo>
                  <a:lnTo>
                    <a:pt x="539" y="952"/>
                  </a:lnTo>
                  <a:lnTo>
                    <a:pt x="649" y="926"/>
                  </a:lnTo>
                  <a:lnTo>
                    <a:pt x="649" y="65"/>
                  </a:lnTo>
                  <a:lnTo>
                    <a:pt x="506" y="27"/>
                  </a:lnTo>
                  <a:lnTo>
                    <a:pt x="708" y="0"/>
                  </a:lnTo>
                  <a:lnTo>
                    <a:pt x="708" y="942"/>
                  </a:lnTo>
                  <a:lnTo>
                    <a:pt x="770" y="952"/>
                  </a:lnTo>
                  <a:lnTo>
                    <a:pt x="880" y="952"/>
                  </a:lnTo>
                  <a:lnTo>
                    <a:pt x="1033" y="914"/>
                  </a:lnTo>
                  <a:lnTo>
                    <a:pt x="1122" y="904"/>
                  </a:lnTo>
                  <a:lnTo>
                    <a:pt x="1223" y="914"/>
                  </a:lnTo>
                  <a:lnTo>
                    <a:pt x="1276" y="904"/>
                  </a:lnTo>
                  <a:lnTo>
                    <a:pt x="1234" y="749"/>
                  </a:lnTo>
                  <a:lnTo>
                    <a:pt x="1223" y="566"/>
                  </a:lnTo>
                  <a:lnTo>
                    <a:pt x="1234" y="13"/>
                  </a:lnTo>
                  <a:lnTo>
                    <a:pt x="1266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75" name="Freeform 130"/>
            <p:cNvSpPr>
              <a:spLocks/>
            </p:cNvSpPr>
            <p:nvPr/>
          </p:nvSpPr>
          <p:spPr bwMode="auto">
            <a:xfrm>
              <a:off x="967" y="2603"/>
              <a:ext cx="15" cy="549"/>
            </a:xfrm>
            <a:custGeom>
              <a:avLst/>
              <a:gdLst>
                <a:gd name="T0" fmla="*/ 1 w 29"/>
                <a:gd name="T1" fmla="*/ 1 h 927"/>
                <a:gd name="T2" fmla="*/ 1 w 29"/>
                <a:gd name="T3" fmla="*/ 1 h 927"/>
                <a:gd name="T4" fmla="*/ 0 w 29"/>
                <a:gd name="T5" fmla="*/ 1 h 927"/>
                <a:gd name="T6" fmla="*/ 0 w 29"/>
                <a:gd name="T7" fmla="*/ 0 h 9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9"/>
                <a:gd name="T13" fmla="*/ 0 h 927"/>
                <a:gd name="T14" fmla="*/ 29 w 29"/>
                <a:gd name="T15" fmla="*/ 927 h 9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9" h="927">
                  <a:moveTo>
                    <a:pt x="29" y="927"/>
                  </a:moveTo>
                  <a:lnTo>
                    <a:pt x="8" y="835"/>
                  </a:lnTo>
                  <a:lnTo>
                    <a:pt x="0" y="707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6" name="Freeform 131"/>
            <p:cNvSpPr>
              <a:spLocks/>
            </p:cNvSpPr>
            <p:nvPr/>
          </p:nvSpPr>
          <p:spPr bwMode="auto">
            <a:xfrm>
              <a:off x="544" y="2603"/>
              <a:ext cx="29" cy="573"/>
            </a:xfrm>
            <a:custGeom>
              <a:avLst/>
              <a:gdLst>
                <a:gd name="T0" fmla="*/ 1 w 52"/>
                <a:gd name="T1" fmla="*/ 0 h 965"/>
                <a:gd name="T2" fmla="*/ 1 w 52"/>
                <a:gd name="T3" fmla="*/ 1 h 965"/>
                <a:gd name="T4" fmla="*/ 1 w 52"/>
                <a:gd name="T5" fmla="*/ 1 h 965"/>
                <a:gd name="T6" fmla="*/ 0 w 52"/>
                <a:gd name="T7" fmla="*/ 1 h 96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2"/>
                <a:gd name="T13" fmla="*/ 0 h 965"/>
                <a:gd name="T14" fmla="*/ 52 w 52"/>
                <a:gd name="T15" fmla="*/ 965 h 96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2" h="965">
                  <a:moveTo>
                    <a:pt x="52" y="0"/>
                  </a:moveTo>
                  <a:lnTo>
                    <a:pt x="52" y="720"/>
                  </a:lnTo>
                  <a:lnTo>
                    <a:pt x="32" y="847"/>
                  </a:lnTo>
                  <a:lnTo>
                    <a:pt x="0" y="965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7" name="Freeform 132"/>
            <p:cNvSpPr>
              <a:spLocks/>
            </p:cNvSpPr>
            <p:nvPr/>
          </p:nvSpPr>
          <p:spPr bwMode="auto">
            <a:xfrm>
              <a:off x="769" y="3182"/>
              <a:ext cx="366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1 w 657"/>
                <a:gd name="T5" fmla="*/ 1 h 301"/>
                <a:gd name="T6" fmla="*/ 1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0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483" y="15"/>
                  </a:moveTo>
                  <a:lnTo>
                    <a:pt x="626" y="142"/>
                  </a:lnTo>
                  <a:lnTo>
                    <a:pt x="657" y="194"/>
                  </a:lnTo>
                  <a:lnTo>
                    <a:pt x="657" y="258"/>
                  </a:lnTo>
                  <a:lnTo>
                    <a:pt x="608" y="301"/>
                  </a:lnTo>
                  <a:lnTo>
                    <a:pt x="463" y="301"/>
                  </a:lnTo>
                  <a:lnTo>
                    <a:pt x="313" y="258"/>
                  </a:lnTo>
                  <a:lnTo>
                    <a:pt x="151" y="155"/>
                  </a:lnTo>
                  <a:lnTo>
                    <a:pt x="0" y="0"/>
                  </a:lnTo>
                  <a:lnTo>
                    <a:pt x="100" y="40"/>
                  </a:lnTo>
                  <a:lnTo>
                    <a:pt x="233" y="170"/>
                  </a:lnTo>
                  <a:lnTo>
                    <a:pt x="362" y="234"/>
                  </a:lnTo>
                  <a:lnTo>
                    <a:pt x="455" y="258"/>
                  </a:lnTo>
                  <a:lnTo>
                    <a:pt x="587" y="258"/>
                  </a:lnTo>
                  <a:lnTo>
                    <a:pt x="636" y="219"/>
                  </a:lnTo>
                  <a:lnTo>
                    <a:pt x="618" y="155"/>
                  </a:lnTo>
                  <a:lnTo>
                    <a:pt x="555" y="92"/>
                  </a:lnTo>
                  <a:lnTo>
                    <a:pt x="483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78" name="Freeform 133"/>
            <p:cNvSpPr>
              <a:spLocks/>
            </p:cNvSpPr>
            <p:nvPr/>
          </p:nvSpPr>
          <p:spPr bwMode="auto">
            <a:xfrm>
              <a:off x="403" y="3182"/>
              <a:ext cx="367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0 w 657"/>
                <a:gd name="T5" fmla="*/ 1 h 301"/>
                <a:gd name="T6" fmla="*/ 0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1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175" y="15"/>
                  </a:moveTo>
                  <a:lnTo>
                    <a:pt x="32" y="142"/>
                  </a:lnTo>
                  <a:lnTo>
                    <a:pt x="0" y="194"/>
                  </a:lnTo>
                  <a:lnTo>
                    <a:pt x="0" y="258"/>
                  </a:lnTo>
                  <a:lnTo>
                    <a:pt x="50" y="301"/>
                  </a:lnTo>
                  <a:lnTo>
                    <a:pt x="194" y="301"/>
                  </a:lnTo>
                  <a:lnTo>
                    <a:pt x="345" y="258"/>
                  </a:lnTo>
                  <a:lnTo>
                    <a:pt x="507" y="155"/>
                  </a:lnTo>
                  <a:lnTo>
                    <a:pt x="657" y="0"/>
                  </a:lnTo>
                  <a:lnTo>
                    <a:pt x="556" y="40"/>
                  </a:lnTo>
                  <a:lnTo>
                    <a:pt x="425" y="170"/>
                  </a:lnTo>
                  <a:lnTo>
                    <a:pt x="296" y="234"/>
                  </a:lnTo>
                  <a:lnTo>
                    <a:pt x="203" y="258"/>
                  </a:lnTo>
                  <a:lnTo>
                    <a:pt x="71" y="258"/>
                  </a:lnTo>
                  <a:lnTo>
                    <a:pt x="20" y="219"/>
                  </a:lnTo>
                  <a:lnTo>
                    <a:pt x="40" y="155"/>
                  </a:lnTo>
                  <a:lnTo>
                    <a:pt x="101" y="92"/>
                  </a:lnTo>
                  <a:lnTo>
                    <a:pt x="175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79" name="Freeform 134"/>
            <p:cNvSpPr>
              <a:spLocks/>
            </p:cNvSpPr>
            <p:nvPr/>
          </p:nvSpPr>
          <p:spPr bwMode="auto">
            <a:xfrm>
              <a:off x="757" y="2020"/>
              <a:ext cx="40" cy="54"/>
            </a:xfrm>
            <a:custGeom>
              <a:avLst/>
              <a:gdLst>
                <a:gd name="T0" fmla="*/ 0 w 71"/>
                <a:gd name="T1" fmla="*/ 1 h 93"/>
                <a:gd name="T2" fmla="*/ 1 w 71"/>
                <a:gd name="T3" fmla="*/ 1 h 93"/>
                <a:gd name="T4" fmla="*/ 1 w 71"/>
                <a:gd name="T5" fmla="*/ 1 h 93"/>
                <a:gd name="T6" fmla="*/ 1 w 71"/>
                <a:gd name="T7" fmla="*/ 1 h 93"/>
                <a:gd name="T8" fmla="*/ 1 w 71"/>
                <a:gd name="T9" fmla="*/ 1 h 93"/>
                <a:gd name="T10" fmla="*/ 1 w 71"/>
                <a:gd name="T11" fmla="*/ 1 h 93"/>
                <a:gd name="T12" fmla="*/ 0 w 71"/>
                <a:gd name="T13" fmla="*/ 1 h 93"/>
                <a:gd name="T14" fmla="*/ 1 w 71"/>
                <a:gd name="T15" fmla="*/ 1 h 93"/>
                <a:gd name="T16" fmla="*/ 1 w 71"/>
                <a:gd name="T17" fmla="*/ 1 h 93"/>
                <a:gd name="T18" fmla="*/ 1 w 71"/>
                <a:gd name="T19" fmla="*/ 1 h 93"/>
                <a:gd name="T20" fmla="*/ 1 w 71"/>
                <a:gd name="T21" fmla="*/ 1 h 93"/>
                <a:gd name="T22" fmla="*/ 1 w 71"/>
                <a:gd name="T23" fmla="*/ 0 h 93"/>
                <a:gd name="T24" fmla="*/ 1 w 71"/>
                <a:gd name="T25" fmla="*/ 0 h 93"/>
                <a:gd name="T26" fmla="*/ 0 w 71"/>
                <a:gd name="T27" fmla="*/ 1 h 9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1"/>
                <a:gd name="T43" fmla="*/ 0 h 93"/>
                <a:gd name="T44" fmla="*/ 71 w 71"/>
                <a:gd name="T45" fmla="*/ 93 h 9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1" h="93">
                  <a:moveTo>
                    <a:pt x="0" y="26"/>
                  </a:moveTo>
                  <a:lnTo>
                    <a:pt x="20" y="14"/>
                  </a:lnTo>
                  <a:lnTo>
                    <a:pt x="38" y="14"/>
                  </a:lnTo>
                  <a:lnTo>
                    <a:pt x="49" y="41"/>
                  </a:lnTo>
                  <a:lnTo>
                    <a:pt x="49" y="64"/>
                  </a:lnTo>
                  <a:lnTo>
                    <a:pt x="30" y="79"/>
                  </a:lnTo>
                  <a:lnTo>
                    <a:pt x="0" y="79"/>
                  </a:lnTo>
                  <a:lnTo>
                    <a:pt x="20" y="93"/>
                  </a:lnTo>
                  <a:lnTo>
                    <a:pt x="49" y="93"/>
                  </a:lnTo>
                  <a:lnTo>
                    <a:pt x="71" y="52"/>
                  </a:lnTo>
                  <a:lnTo>
                    <a:pt x="71" y="26"/>
                  </a:lnTo>
                  <a:lnTo>
                    <a:pt x="49" y="0"/>
                  </a:lnTo>
                  <a:lnTo>
                    <a:pt x="20" y="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80" name="Freeform 135"/>
            <p:cNvSpPr>
              <a:spLocks/>
            </p:cNvSpPr>
            <p:nvPr/>
          </p:nvSpPr>
          <p:spPr bwMode="auto">
            <a:xfrm>
              <a:off x="1197" y="1882"/>
              <a:ext cx="428" cy="520"/>
            </a:xfrm>
            <a:custGeom>
              <a:avLst/>
              <a:gdLst>
                <a:gd name="T0" fmla="*/ 1 w 769"/>
                <a:gd name="T1" fmla="*/ 0 h 876"/>
                <a:gd name="T2" fmla="*/ 1 w 769"/>
                <a:gd name="T3" fmla="*/ 1 h 876"/>
                <a:gd name="T4" fmla="*/ 1 w 769"/>
                <a:gd name="T5" fmla="*/ 1 h 876"/>
                <a:gd name="T6" fmla="*/ 1 w 769"/>
                <a:gd name="T7" fmla="*/ 1 h 876"/>
                <a:gd name="T8" fmla="*/ 1 w 769"/>
                <a:gd name="T9" fmla="*/ 1 h 876"/>
                <a:gd name="T10" fmla="*/ 1 w 769"/>
                <a:gd name="T11" fmla="*/ 1 h 876"/>
                <a:gd name="T12" fmla="*/ 1 w 769"/>
                <a:gd name="T13" fmla="*/ 1 h 876"/>
                <a:gd name="T14" fmla="*/ 1 w 769"/>
                <a:gd name="T15" fmla="*/ 1 h 876"/>
                <a:gd name="T16" fmla="*/ 1 w 769"/>
                <a:gd name="T17" fmla="*/ 1 h 876"/>
                <a:gd name="T18" fmla="*/ 1 w 769"/>
                <a:gd name="T19" fmla="*/ 1 h 876"/>
                <a:gd name="T20" fmla="*/ 1 w 769"/>
                <a:gd name="T21" fmla="*/ 1 h 876"/>
                <a:gd name="T22" fmla="*/ 1 w 769"/>
                <a:gd name="T23" fmla="*/ 1 h 876"/>
                <a:gd name="T24" fmla="*/ 0 w 769"/>
                <a:gd name="T25" fmla="*/ 1 h 876"/>
                <a:gd name="T26" fmla="*/ 1 w 769"/>
                <a:gd name="T27" fmla="*/ 1 h 876"/>
                <a:gd name="T28" fmla="*/ 1 w 769"/>
                <a:gd name="T29" fmla="*/ 1 h 876"/>
                <a:gd name="T30" fmla="*/ 1 w 769"/>
                <a:gd name="T31" fmla="*/ 1 h 876"/>
                <a:gd name="T32" fmla="*/ 1 w 769"/>
                <a:gd name="T33" fmla="*/ 1 h 876"/>
                <a:gd name="T34" fmla="*/ 1 w 769"/>
                <a:gd name="T35" fmla="*/ 1 h 876"/>
                <a:gd name="T36" fmla="*/ 1 w 769"/>
                <a:gd name="T37" fmla="*/ 1 h 876"/>
                <a:gd name="T38" fmla="*/ 1 w 769"/>
                <a:gd name="T39" fmla="*/ 1 h 876"/>
                <a:gd name="T40" fmla="*/ 1 w 769"/>
                <a:gd name="T41" fmla="*/ 1 h 876"/>
                <a:gd name="T42" fmla="*/ 1 w 769"/>
                <a:gd name="T43" fmla="*/ 1 h 876"/>
                <a:gd name="T44" fmla="*/ 1 w 769"/>
                <a:gd name="T45" fmla="*/ 1 h 876"/>
                <a:gd name="T46" fmla="*/ 1 w 769"/>
                <a:gd name="T47" fmla="*/ 1 h 876"/>
                <a:gd name="T48" fmla="*/ 1 w 769"/>
                <a:gd name="T49" fmla="*/ 1 h 876"/>
                <a:gd name="T50" fmla="*/ 1 w 769"/>
                <a:gd name="T51" fmla="*/ 1 h 876"/>
                <a:gd name="T52" fmla="*/ 1 w 769"/>
                <a:gd name="T53" fmla="*/ 1 h 876"/>
                <a:gd name="T54" fmla="*/ 1 w 769"/>
                <a:gd name="T55" fmla="*/ 1 h 876"/>
                <a:gd name="T56" fmla="*/ 1 w 769"/>
                <a:gd name="T57" fmla="*/ 0 h 8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769"/>
                <a:gd name="T88" fmla="*/ 0 h 876"/>
                <a:gd name="T89" fmla="*/ 769 w 769"/>
                <a:gd name="T90" fmla="*/ 876 h 87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769" h="876">
                  <a:moveTo>
                    <a:pt x="101" y="0"/>
                  </a:moveTo>
                  <a:lnTo>
                    <a:pt x="232" y="143"/>
                  </a:lnTo>
                  <a:lnTo>
                    <a:pt x="265" y="271"/>
                  </a:lnTo>
                  <a:lnTo>
                    <a:pt x="345" y="244"/>
                  </a:lnTo>
                  <a:lnTo>
                    <a:pt x="386" y="282"/>
                  </a:lnTo>
                  <a:lnTo>
                    <a:pt x="386" y="375"/>
                  </a:lnTo>
                  <a:lnTo>
                    <a:pt x="453" y="309"/>
                  </a:lnTo>
                  <a:lnTo>
                    <a:pt x="575" y="375"/>
                  </a:lnTo>
                  <a:lnTo>
                    <a:pt x="769" y="375"/>
                  </a:lnTo>
                  <a:lnTo>
                    <a:pt x="769" y="608"/>
                  </a:lnTo>
                  <a:lnTo>
                    <a:pt x="648" y="876"/>
                  </a:lnTo>
                  <a:lnTo>
                    <a:pt x="222" y="876"/>
                  </a:lnTo>
                  <a:lnTo>
                    <a:pt x="0" y="693"/>
                  </a:lnTo>
                  <a:lnTo>
                    <a:pt x="163" y="801"/>
                  </a:lnTo>
                  <a:lnTo>
                    <a:pt x="355" y="851"/>
                  </a:lnTo>
                  <a:lnTo>
                    <a:pt x="624" y="851"/>
                  </a:lnTo>
                  <a:lnTo>
                    <a:pt x="715" y="655"/>
                  </a:lnTo>
                  <a:lnTo>
                    <a:pt x="726" y="541"/>
                  </a:lnTo>
                  <a:lnTo>
                    <a:pt x="726" y="411"/>
                  </a:lnTo>
                  <a:lnTo>
                    <a:pt x="535" y="411"/>
                  </a:lnTo>
                  <a:lnTo>
                    <a:pt x="475" y="375"/>
                  </a:lnTo>
                  <a:lnTo>
                    <a:pt x="265" y="515"/>
                  </a:lnTo>
                  <a:lnTo>
                    <a:pt x="365" y="389"/>
                  </a:lnTo>
                  <a:lnTo>
                    <a:pt x="365" y="294"/>
                  </a:lnTo>
                  <a:lnTo>
                    <a:pt x="335" y="271"/>
                  </a:lnTo>
                  <a:lnTo>
                    <a:pt x="222" y="309"/>
                  </a:lnTo>
                  <a:lnTo>
                    <a:pt x="232" y="256"/>
                  </a:lnTo>
                  <a:lnTo>
                    <a:pt x="82" y="27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81" name="Freeform 136"/>
            <p:cNvSpPr>
              <a:spLocks/>
            </p:cNvSpPr>
            <p:nvPr/>
          </p:nvSpPr>
          <p:spPr bwMode="auto">
            <a:xfrm>
              <a:off x="1625" y="1982"/>
              <a:ext cx="224" cy="200"/>
            </a:xfrm>
            <a:custGeom>
              <a:avLst/>
              <a:gdLst>
                <a:gd name="T0" fmla="*/ 1 w 401"/>
                <a:gd name="T1" fmla="*/ 1 h 338"/>
                <a:gd name="T2" fmla="*/ 1 w 401"/>
                <a:gd name="T3" fmla="*/ 1 h 338"/>
                <a:gd name="T4" fmla="*/ 1 w 401"/>
                <a:gd name="T5" fmla="*/ 1 h 338"/>
                <a:gd name="T6" fmla="*/ 1 w 401"/>
                <a:gd name="T7" fmla="*/ 0 h 338"/>
                <a:gd name="T8" fmla="*/ 1 w 401"/>
                <a:gd name="T9" fmla="*/ 1 h 338"/>
                <a:gd name="T10" fmla="*/ 1 w 401"/>
                <a:gd name="T11" fmla="*/ 1 h 338"/>
                <a:gd name="T12" fmla="*/ 1 w 401"/>
                <a:gd name="T13" fmla="*/ 1 h 338"/>
                <a:gd name="T14" fmla="*/ 1 w 401"/>
                <a:gd name="T15" fmla="*/ 1 h 338"/>
                <a:gd name="T16" fmla="*/ 1 w 401"/>
                <a:gd name="T17" fmla="*/ 1 h 338"/>
                <a:gd name="T18" fmla="*/ 1 w 401"/>
                <a:gd name="T19" fmla="*/ 1 h 338"/>
                <a:gd name="T20" fmla="*/ 0 w 401"/>
                <a:gd name="T21" fmla="*/ 1 h 338"/>
                <a:gd name="T22" fmla="*/ 1 w 401"/>
                <a:gd name="T23" fmla="*/ 1 h 3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01"/>
                <a:gd name="T37" fmla="*/ 0 h 338"/>
                <a:gd name="T38" fmla="*/ 401 w 401"/>
                <a:gd name="T39" fmla="*/ 338 h 33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01" h="338">
                  <a:moveTo>
                    <a:pt x="10" y="244"/>
                  </a:moveTo>
                  <a:lnTo>
                    <a:pt x="68" y="127"/>
                  </a:lnTo>
                  <a:lnTo>
                    <a:pt x="181" y="104"/>
                  </a:lnTo>
                  <a:lnTo>
                    <a:pt x="373" y="0"/>
                  </a:lnTo>
                  <a:lnTo>
                    <a:pt x="394" y="26"/>
                  </a:lnTo>
                  <a:lnTo>
                    <a:pt x="401" y="115"/>
                  </a:lnTo>
                  <a:lnTo>
                    <a:pt x="381" y="40"/>
                  </a:lnTo>
                  <a:lnTo>
                    <a:pt x="362" y="26"/>
                  </a:lnTo>
                  <a:lnTo>
                    <a:pt x="190" y="127"/>
                  </a:lnTo>
                  <a:lnTo>
                    <a:pt x="68" y="166"/>
                  </a:lnTo>
                  <a:lnTo>
                    <a:pt x="0" y="338"/>
                  </a:lnTo>
                  <a:lnTo>
                    <a:pt x="10" y="24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82" name="Freeform 137"/>
            <p:cNvSpPr>
              <a:spLocks/>
            </p:cNvSpPr>
            <p:nvPr/>
          </p:nvSpPr>
          <p:spPr bwMode="auto">
            <a:xfrm>
              <a:off x="1693" y="2050"/>
              <a:ext cx="244" cy="238"/>
            </a:xfrm>
            <a:custGeom>
              <a:avLst/>
              <a:gdLst>
                <a:gd name="T0" fmla="*/ 1 w 435"/>
                <a:gd name="T1" fmla="*/ 0 h 400"/>
                <a:gd name="T2" fmla="*/ 1 w 435"/>
                <a:gd name="T3" fmla="*/ 1 h 400"/>
                <a:gd name="T4" fmla="*/ 1 w 435"/>
                <a:gd name="T5" fmla="*/ 1 h 400"/>
                <a:gd name="T6" fmla="*/ 1 w 435"/>
                <a:gd name="T7" fmla="*/ 1 h 400"/>
                <a:gd name="T8" fmla="*/ 1 w 435"/>
                <a:gd name="T9" fmla="*/ 1 h 400"/>
                <a:gd name="T10" fmla="*/ 1 w 435"/>
                <a:gd name="T11" fmla="*/ 1 h 400"/>
                <a:gd name="T12" fmla="*/ 1 w 435"/>
                <a:gd name="T13" fmla="*/ 1 h 400"/>
                <a:gd name="T14" fmla="*/ 1 w 435"/>
                <a:gd name="T15" fmla="*/ 1 h 400"/>
                <a:gd name="T16" fmla="*/ 0 w 435"/>
                <a:gd name="T17" fmla="*/ 1 h 400"/>
                <a:gd name="T18" fmla="*/ 1 w 435"/>
                <a:gd name="T19" fmla="*/ 1 h 400"/>
                <a:gd name="T20" fmla="*/ 1 w 435"/>
                <a:gd name="T21" fmla="*/ 1 h 400"/>
                <a:gd name="T22" fmla="*/ 1 w 435"/>
                <a:gd name="T23" fmla="*/ 1 h 400"/>
                <a:gd name="T24" fmla="*/ 1 w 435"/>
                <a:gd name="T25" fmla="*/ 1 h 400"/>
                <a:gd name="T26" fmla="*/ 1 w 435"/>
                <a:gd name="T27" fmla="*/ 1 h 400"/>
                <a:gd name="T28" fmla="*/ 1 w 435"/>
                <a:gd name="T29" fmla="*/ 1 h 400"/>
                <a:gd name="T30" fmla="*/ 1 w 435"/>
                <a:gd name="T31" fmla="*/ 1 h 400"/>
                <a:gd name="T32" fmla="*/ 1 w 435"/>
                <a:gd name="T33" fmla="*/ 1 h 400"/>
                <a:gd name="T34" fmla="*/ 1 w 435"/>
                <a:gd name="T35" fmla="*/ 1 h 400"/>
                <a:gd name="T36" fmla="*/ 1 w 435"/>
                <a:gd name="T37" fmla="*/ 1 h 400"/>
                <a:gd name="T38" fmla="*/ 1 w 435"/>
                <a:gd name="T39" fmla="*/ 1 h 400"/>
                <a:gd name="T40" fmla="*/ 1 w 435"/>
                <a:gd name="T41" fmla="*/ 0 h 4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35"/>
                <a:gd name="T64" fmla="*/ 0 h 400"/>
                <a:gd name="T65" fmla="*/ 435 w 435"/>
                <a:gd name="T66" fmla="*/ 400 h 4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35" h="400">
                  <a:moveTo>
                    <a:pt x="334" y="0"/>
                  </a:moveTo>
                  <a:lnTo>
                    <a:pt x="414" y="27"/>
                  </a:lnTo>
                  <a:lnTo>
                    <a:pt x="435" y="129"/>
                  </a:lnTo>
                  <a:lnTo>
                    <a:pt x="404" y="223"/>
                  </a:lnTo>
                  <a:lnTo>
                    <a:pt x="314" y="233"/>
                  </a:lnTo>
                  <a:lnTo>
                    <a:pt x="301" y="286"/>
                  </a:lnTo>
                  <a:lnTo>
                    <a:pt x="221" y="373"/>
                  </a:lnTo>
                  <a:lnTo>
                    <a:pt x="129" y="400"/>
                  </a:lnTo>
                  <a:lnTo>
                    <a:pt x="0" y="233"/>
                  </a:lnTo>
                  <a:lnTo>
                    <a:pt x="7" y="144"/>
                  </a:lnTo>
                  <a:lnTo>
                    <a:pt x="233" y="12"/>
                  </a:lnTo>
                  <a:lnTo>
                    <a:pt x="39" y="169"/>
                  </a:lnTo>
                  <a:lnTo>
                    <a:pt x="39" y="233"/>
                  </a:lnTo>
                  <a:lnTo>
                    <a:pt x="139" y="364"/>
                  </a:lnTo>
                  <a:lnTo>
                    <a:pt x="209" y="338"/>
                  </a:lnTo>
                  <a:lnTo>
                    <a:pt x="280" y="272"/>
                  </a:lnTo>
                  <a:lnTo>
                    <a:pt x="301" y="210"/>
                  </a:lnTo>
                  <a:lnTo>
                    <a:pt x="382" y="169"/>
                  </a:lnTo>
                  <a:lnTo>
                    <a:pt x="414" y="107"/>
                  </a:lnTo>
                  <a:lnTo>
                    <a:pt x="393" y="41"/>
                  </a:lnTo>
                  <a:lnTo>
                    <a:pt x="334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83" name="Freeform 138"/>
            <p:cNvSpPr>
              <a:spLocks/>
            </p:cNvSpPr>
            <p:nvPr/>
          </p:nvSpPr>
          <p:spPr bwMode="auto">
            <a:xfrm>
              <a:off x="1615" y="2267"/>
              <a:ext cx="123" cy="21"/>
            </a:xfrm>
            <a:custGeom>
              <a:avLst/>
              <a:gdLst>
                <a:gd name="T0" fmla="*/ 1 w 222"/>
                <a:gd name="T1" fmla="*/ 1 h 36"/>
                <a:gd name="T2" fmla="*/ 1 w 222"/>
                <a:gd name="T3" fmla="*/ 1 h 36"/>
                <a:gd name="T4" fmla="*/ 1 w 222"/>
                <a:gd name="T5" fmla="*/ 1 h 36"/>
                <a:gd name="T6" fmla="*/ 0 w 222"/>
                <a:gd name="T7" fmla="*/ 0 h 36"/>
                <a:gd name="T8" fmla="*/ 1 w 222"/>
                <a:gd name="T9" fmla="*/ 1 h 36"/>
                <a:gd name="T10" fmla="*/ 1 w 222"/>
                <a:gd name="T11" fmla="*/ 1 h 36"/>
                <a:gd name="T12" fmla="*/ 1 w 222"/>
                <a:gd name="T13" fmla="*/ 1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"/>
                <a:gd name="T22" fmla="*/ 0 h 36"/>
                <a:gd name="T23" fmla="*/ 222 w 22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" h="36">
                  <a:moveTo>
                    <a:pt x="222" y="9"/>
                  </a:moveTo>
                  <a:lnTo>
                    <a:pt x="101" y="36"/>
                  </a:lnTo>
                  <a:lnTo>
                    <a:pt x="20" y="26"/>
                  </a:lnTo>
                  <a:lnTo>
                    <a:pt x="0" y="0"/>
                  </a:lnTo>
                  <a:lnTo>
                    <a:pt x="61" y="9"/>
                  </a:lnTo>
                  <a:lnTo>
                    <a:pt x="148" y="9"/>
                  </a:lnTo>
                  <a:lnTo>
                    <a:pt x="222" y="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84" name="Freeform 139"/>
            <p:cNvSpPr>
              <a:spLocks/>
            </p:cNvSpPr>
            <p:nvPr/>
          </p:nvSpPr>
          <p:spPr bwMode="auto">
            <a:xfrm>
              <a:off x="983" y="2129"/>
              <a:ext cx="173" cy="44"/>
            </a:xfrm>
            <a:custGeom>
              <a:avLst/>
              <a:gdLst>
                <a:gd name="T0" fmla="*/ 1 w 309"/>
                <a:gd name="T1" fmla="*/ 1 h 73"/>
                <a:gd name="T2" fmla="*/ 1 w 309"/>
                <a:gd name="T3" fmla="*/ 1 h 73"/>
                <a:gd name="T4" fmla="*/ 1 w 309"/>
                <a:gd name="T5" fmla="*/ 1 h 73"/>
                <a:gd name="T6" fmla="*/ 0 w 309"/>
                <a:gd name="T7" fmla="*/ 0 h 73"/>
                <a:gd name="T8" fmla="*/ 1 w 309"/>
                <a:gd name="T9" fmla="*/ 1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9"/>
                <a:gd name="T16" fmla="*/ 0 h 73"/>
                <a:gd name="T17" fmla="*/ 309 w 309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9" h="73">
                  <a:moveTo>
                    <a:pt x="5" y="18"/>
                  </a:moveTo>
                  <a:lnTo>
                    <a:pt x="304" y="73"/>
                  </a:lnTo>
                  <a:lnTo>
                    <a:pt x="309" y="55"/>
                  </a:lnTo>
                  <a:lnTo>
                    <a:pt x="0" y="0"/>
                  </a:lnTo>
                  <a:lnTo>
                    <a:pt x="5" y="1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85" name="Freeform 140"/>
            <p:cNvSpPr>
              <a:spLocks/>
            </p:cNvSpPr>
            <p:nvPr/>
          </p:nvSpPr>
          <p:spPr bwMode="auto">
            <a:xfrm>
              <a:off x="989" y="2015"/>
              <a:ext cx="161" cy="151"/>
            </a:xfrm>
            <a:custGeom>
              <a:avLst/>
              <a:gdLst>
                <a:gd name="T0" fmla="*/ 0 w 289"/>
                <a:gd name="T1" fmla="*/ 1 h 255"/>
                <a:gd name="T2" fmla="*/ 1 w 289"/>
                <a:gd name="T3" fmla="*/ 0 h 255"/>
                <a:gd name="T4" fmla="*/ 1 w 289"/>
                <a:gd name="T5" fmla="*/ 1 h 255"/>
                <a:gd name="T6" fmla="*/ 1 w 289"/>
                <a:gd name="T7" fmla="*/ 1 h 255"/>
                <a:gd name="T8" fmla="*/ 1 w 289"/>
                <a:gd name="T9" fmla="*/ 1 h 255"/>
                <a:gd name="T10" fmla="*/ 1 w 289"/>
                <a:gd name="T11" fmla="*/ 1 h 255"/>
                <a:gd name="T12" fmla="*/ 1 w 289"/>
                <a:gd name="T13" fmla="*/ 1 h 255"/>
                <a:gd name="T14" fmla="*/ 1 w 289"/>
                <a:gd name="T15" fmla="*/ 1 h 255"/>
                <a:gd name="T16" fmla="*/ 0 w 289"/>
                <a:gd name="T17" fmla="*/ 1 h 2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89"/>
                <a:gd name="T28" fmla="*/ 0 h 255"/>
                <a:gd name="T29" fmla="*/ 289 w 289"/>
                <a:gd name="T30" fmla="*/ 255 h 25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89" h="255">
                  <a:moveTo>
                    <a:pt x="0" y="200"/>
                  </a:moveTo>
                  <a:lnTo>
                    <a:pt x="140" y="0"/>
                  </a:lnTo>
                  <a:lnTo>
                    <a:pt x="173" y="69"/>
                  </a:lnTo>
                  <a:lnTo>
                    <a:pt x="228" y="30"/>
                  </a:lnTo>
                  <a:lnTo>
                    <a:pt x="289" y="255"/>
                  </a:lnTo>
                  <a:lnTo>
                    <a:pt x="214" y="60"/>
                  </a:lnTo>
                  <a:lnTo>
                    <a:pt x="165" y="92"/>
                  </a:lnTo>
                  <a:lnTo>
                    <a:pt x="135" y="38"/>
                  </a:lnTo>
                  <a:lnTo>
                    <a:pt x="0" y="20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86" name="Line 141"/>
            <p:cNvSpPr>
              <a:spLocks noChangeShapeType="1"/>
            </p:cNvSpPr>
            <p:nvPr/>
          </p:nvSpPr>
          <p:spPr bwMode="auto">
            <a:xfrm>
              <a:off x="1712" y="1993"/>
              <a:ext cx="101" cy="2"/>
            </a:xfrm>
            <a:prstGeom prst="line">
              <a:avLst/>
            </a:pr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87" name="Freeform 142"/>
            <p:cNvSpPr>
              <a:spLocks/>
            </p:cNvSpPr>
            <p:nvPr/>
          </p:nvSpPr>
          <p:spPr bwMode="auto">
            <a:xfrm>
              <a:off x="1849" y="1570"/>
              <a:ext cx="553" cy="480"/>
            </a:xfrm>
            <a:custGeom>
              <a:avLst/>
              <a:gdLst>
                <a:gd name="T0" fmla="*/ 0 w 990"/>
                <a:gd name="T1" fmla="*/ 1 h 809"/>
                <a:gd name="T2" fmla="*/ 1 w 990"/>
                <a:gd name="T3" fmla="*/ 0 h 809"/>
                <a:gd name="T4" fmla="*/ 1 w 990"/>
                <a:gd name="T5" fmla="*/ 1 h 809"/>
                <a:gd name="T6" fmla="*/ 0 w 990"/>
                <a:gd name="T7" fmla="*/ 1 h 80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90"/>
                <a:gd name="T13" fmla="*/ 0 h 809"/>
                <a:gd name="T14" fmla="*/ 990 w 990"/>
                <a:gd name="T15" fmla="*/ 809 h 80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90" h="809">
                  <a:moveTo>
                    <a:pt x="0" y="771"/>
                  </a:moveTo>
                  <a:lnTo>
                    <a:pt x="990" y="0"/>
                  </a:lnTo>
                  <a:lnTo>
                    <a:pt x="42" y="809"/>
                  </a:lnTo>
                  <a:lnTo>
                    <a:pt x="0" y="77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4341" name="Прямоугольник 143"/>
          <p:cNvSpPr>
            <a:spLocks noChangeArrowheads="1"/>
          </p:cNvSpPr>
          <p:nvPr/>
        </p:nvSpPr>
        <p:spPr bwMode="auto">
          <a:xfrm>
            <a:off x="3017838" y="863600"/>
            <a:ext cx="5472112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ru-RU" altLang="ru-RU" sz="2400" u="sng">
                <a:solidFill>
                  <a:srgbClr val="FFFF00"/>
                </a:solidFill>
              </a:rPr>
              <a:t>Результаты обучения (1)</a:t>
            </a:r>
          </a:p>
          <a:p>
            <a:pPr algn="ctr"/>
            <a:r>
              <a:rPr lang="ru-RU" altLang="ru-RU" sz="2400" u="sng">
                <a:solidFill>
                  <a:srgbClr val="FFFF00"/>
                </a:solidFill>
              </a:rPr>
              <a:t>Вы сможете:</a:t>
            </a:r>
          </a:p>
          <a:p>
            <a:pPr>
              <a:spcAft>
                <a:spcPts val="600"/>
              </a:spcAft>
            </a:pPr>
            <a:r>
              <a:rPr lang="ru-RU" altLang="ru-RU" sz="2400">
                <a:solidFill>
                  <a:srgbClr val="FFFF00"/>
                </a:solidFill>
              </a:rPr>
              <a:t>1.Выбирать организационно-правовую форму при регистрации внешнеторгового предприятия. </a:t>
            </a:r>
          </a:p>
          <a:p>
            <a:pPr>
              <a:spcAft>
                <a:spcPts val="600"/>
              </a:spcAft>
            </a:pPr>
            <a:r>
              <a:rPr lang="ru-RU" altLang="ru-RU" sz="2400">
                <a:solidFill>
                  <a:srgbClr val="FFFF00"/>
                </a:solidFill>
              </a:rPr>
              <a:t>2. Обеспечивать выполнение требований нормативно-правовых актов международного, федерального и локального уровней при осуществлении внешнеторговой деятельности.</a:t>
            </a:r>
          </a:p>
          <a:p>
            <a:pPr>
              <a:spcAft>
                <a:spcPts val="600"/>
              </a:spcAft>
            </a:pPr>
            <a:r>
              <a:rPr lang="ru-RU" altLang="ru-RU" sz="2400">
                <a:solidFill>
                  <a:srgbClr val="FFFF00"/>
                </a:solidFill>
              </a:rPr>
              <a:t>3. Обеспечивать эффективное использование основных и оборотных средств внешнеторгового предприятия. </a:t>
            </a:r>
          </a:p>
          <a:p>
            <a:endParaRPr lang="ru-RU" altLang="ru-RU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71438" y="354013"/>
            <a:ext cx="9072562" cy="6122987"/>
            <a:chOff x="192" y="720"/>
            <a:chExt cx="5520" cy="3360"/>
          </a:xfrm>
        </p:grpSpPr>
        <p:sp>
          <p:nvSpPr>
            <p:cNvPr id="16440" name="Rectangle 3"/>
            <p:cNvSpPr>
              <a:spLocks noChangeArrowheads="1"/>
            </p:cNvSpPr>
            <p:nvPr/>
          </p:nvSpPr>
          <p:spPr bwMode="auto">
            <a:xfrm>
              <a:off x="192" y="720"/>
              <a:ext cx="5520" cy="3360"/>
            </a:xfrm>
            <a:prstGeom prst="rect">
              <a:avLst/>
            </a:prstGeom>
            <a:gradFill rotWithShape="0">
              <a:gsLst>
                <a:gs pos="0">
                  <a:srgbClr val="006600"/>
                </a:gs>
                <a:gs pos="50000">
                  <a:srgbClr val="00FF00"/>
                </a:gs>
                <a:gs pos="100000">
                  <a:srgbClr val="006600"/>
                </a:gs>
              </a:gsLst>
              <a:lin ang="5400000" scaled="1"/>
            </a:gra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GB" altLang="ru-RU"/>
            </a:p>
          </p:txBody>
        </p:sp>
        <p:grpSp>
          <p:nvGrpSpPr>
            <p:cNvPr id="16441" name="Group 4"/>
            <p:cNvGrpSpPr>
              <a:grpSpLocks/>
            </p:cNvGrpSpPr>
            <p:nvPr/>
          </p:nvGrpSpPr>
          <p:grpSpPr bwMode="auto">
            <a:xfrm>
              <a:off x="192" y="1440"/>
              <a:ext cx="5512" cy="2564"/>
              <a:chOff x="0" y="1056"/>
              <a:chExt cx="5704" cy="3044"/>
            </a:xfrm>
          </p:grpSpPr>
          <p:sp>
            <p:nvSpPr>
              <p:cNvPr id="16442" name="Freeform 5"/>
              <p:cNvSpPr>
                <a:spLocks/>
              </p:cNvSpPr>
              <p:nvPr/>
            </p:nvSpPr>
            <p:spPr bwMode="auto">
              <a:xfrm>
                <a:off x="948" y="1246"/>
                <a:ext cx="261" cy="103"/>
              </a:xfrm>
              <a:custGeom>
                <a:avLst/>
                <a:gdLst>
                  <a:gd name="T0" fmla="*/ 120 w 261"/>
                  <a:gd name="T1" fmla="*/ 15 h 103"/>
                  <a:gd name="T2" fmla="*/ 75 w 261"/>
                  <a:gd name="T3" fmla="*/ 15 h 103"/>
                  <a:gd name="T4" fmla="*/ 59 w 261"/>
                  <a:gd name="T5" fmla="*/ 15 h 103"/>
                  <a:gd name="T6" fmla="*/ 12 w 261"/>
                  <a:gd name="T7" fmla="*/ 29 h 103"/>
                  <a:gd name="T8" fmla="*/ 0 w 261"/>
                  <a:gd name="T9" fmla="*/ 58 h 103"/>
                  <a:gd name="T10" fmla="*/ 45 w 261"/>
                  <a:gd name="T11" fmla="*/ 58 h 103"/>
                  <a:gd name="T12" fmla="*/ 75 w 261"/>
                  <a:gd name="T13" fmla="*/ 44 h 103"/>
                  <a:gd name="T14" fmla="*/ 59 w 261"/>
                  <a:gd name="T15" fmla="*/ 75 h 103"/>
                  <a:gd name="T16" fmla="*/ 104 w 261"/>
                  <a:gd name="T17" fmla="*/ 75 h 103"/>
                  <a:gd name="T18" fmla="*/ 104 w 261"/>
                  <a:gd name="T19" fmla="*/ 103 h 103"/>
                  <a:gd name="T20" fmla="*/ 120 w 261"/>
                  <a:gd name="T21" fmla="*/ 103 h 103"/>
                  <a:gd name="T22" fmla="*/ 183 w 261"/>
                  <a:gd name="T23" fmla="*/ 89 h 103"/>
                  <a:gd name="T24" fmla="*/ 261 w 261"/>
                  <a:gd name="T25" fmla="*/ 75 h 103"/>
                  <a:gd name="T26" fmla="*/ 246 w 261"/>
                  <a:gd name="T27" fmla="*/ 58 h 103"/>
                  <a:gd name="T28" fmla="*/ 216 w 261"/>
                  <a:gd name="T29" fmla="*/ 58 h 103"/>
                  <a:gd name="T30" fmla="*/ 231 w 261"/>
                  <a:gd name="T31" fmla="*/ 29 h 103"/>
                  <a:gd name="T32" fmla="*/ 198 w 261"/>
                  <a:gd name="T33" fmla="*/ 29 h 103"/>
                  <a:gd name="T34" fmla="*/ 198 w 261"/>
                  <a:gd name="T35" fmla="*/ 0 h 103"/>
                  <a:gd name="T36" fmla="*/ 183 w 261"/>
                  <a:gd name="T37" fmla="*/ 0 h 103"/>
                  <a:gd name="T38" fmla="*/ 153 w 261"/>
                  <a:gd name="T39" fmla="*/ 44 h 103"/>
                  <a:gd name="T40" fmla="*/ 120 w 261"/>
                  <a:gd name="T41" fmla="*/ 15 h 10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61"/>
                  <a:gd name="T64" fmla="*/ 0 h 103"/>
                  <a:gd name="T65" fmla="*/ 261 w 261"/>
                  <a:gd name="T66" fmla="*/ 103 h 10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61" h="103">
                    <a:moveTo>
                      <a:pt x="120" y="15"/>
                    </a:moveTo>
                    <a:lnTo>
                      <a:pt x="75" y="15"/>
                    </a:lnTo>
                    <a:lnTo>
                      <a:pt x="59" y="15"/>
                    </a:lnTo>
                    <a:lnTo>
                      <a:pt x="12" y="29"/>
                    </a:lnTo>
                    <a:lnTo>
                      <a:pt x="0" y="58"/>
                    </a:lnTo>
                    <a:lnTo>
                      <a:pt x="45" y="58"/>
                    </a:lnTo>
                    <a:lnTo>
                      <a:pt x="75" y="44"/>
                    </a:lnTo>
                    <a:lnTo>
                      <a:pt x="59" y="75"/>
                    </a:lnTo>
                    <a:lnTo>
                      <a:pt x="104" y="75"/>
                    </a:lnTo>
                    <a:lnTo>
                      <a:pt x="104" y="103"/>
                    </a:lnTo>
                    <a:lnTo>
                      <a:pt x="120" y="103"/>
                    </a:lnTo>
                    <a:lnTo>
                      <a:pt x="183" y="89"/>
                    </a:lnTo>
                    <a:lnTo>
                      <a:pt x="261" y="75"/>
                    </a:lnTo>
                    <a:lnTo>
                      <a:pt x="246" y="58"/>
                    </a:lnTo>
                    <a:lnTo>
                      <a:pt x="216" y="58"/>
                    </a:lnTo>
                    <a:lnTo>
                      <a:pt x="231" y="29"/>
                    </a:lnTo>
                    <a:lnTo>
                      <a:pt x="198" y="29"/>
                    </a:lnTo>
                    <a:lnTo>
                      <a:pt x="198" y="0"/>
                    </a:lnTo>
                    <a:lnTo>
                      <a:pt x="183" y="0"/>
                    </a:lnTo>
                    <a:lnTo>
                      <a:pt x="153" y="44"/>
                    </a:lnTo>
                    <a:lnTo>
                      <a:pt x="12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43" name="Freeform 6"/>
              <p:cNvSpPr>
                <a:spLocks/>
              </p:cNvSpPr>
              <p:nvPr/>
            </p:nvSpPr>
            <p:spPr bwMode="auto">
              <a:xfrm>
                <a:off x="1115" y="1200"/>
                <a:ext cx="79" cy="46"/>
              </a:xfrm>
              <a:custGeom>
                <a:avLst/>
                <a:gdLst>
                  <a:gd name="T0" fmla="*/ 64 w 79"/>
                  <a:gd name="T1" fmla="*/ 0 h 46"/>
                  <a:gd name="T2" fmla="*/ 16 w 79"/>
                  <a:gd name="T3" fmla="*/ 0 h 46"/>
                  <a:gd name="T4" fmla="*/ 0 w 79"/>
                  <a:gd name="T5" fmla="*/ 16 h 46"/>
                  <a:gd name="T6" fmla="*/ 49 w 79"/>
                  <a:gd name="T7" fmla="*/ 16 h 46"/>
                  <a:gd name="T8" fmla="*/ 0 w 79"/>
                  <a:gd name="T9" fmla="*/ 32 h 46"/>
                  <a:gd name="T10" fmla="*/ 64 w 79"/>
                  <a:gd name="T11" fmla="*/ 46 h 46"/>
                  <a:gd name="T12" fmla="*/ 79 w 79"/>
                  <a:gd name="T13" fmla="*/ 16 h 46"/>
                  <a:gd name="T14" fmla="*/ 64 w 79"/>
                  <a:gd name="T15" fmla="*/ 0 h 4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9"/>
                  <a:gd name="T25" fmla="*/ 0 h 46"/>
                  <a:gd name="T26" fmla="*/ 79 w 79"/>
                  <a:gd name="T27" fmla="*/ 46 h 4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9" h="46">
                    <a:moveTo>
                      <a:pt x="64" y="0"/>
                    </a:moveTo>
                    <a:lnTo>
                      <a:pt x="16" y="0"/>
                    </a:lnTo>
                    <a:lnTo>
                      <a:pt x="0" y="16"/>
                    </a:lnTo>
                    <a:lnTo>
                      <a:pt x="49" y="16"/>
                    </a:lnTo>
                    <a:lnTo>
                      <a:pt x="0" y="32"/>
                    </a:lnTo>
                    <a:lnTo>
                      <a:pt x="64" y="46"/>
                    </a:lnTo>
                    <a:lnTo>
                      <a:pt x="79" y="16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44" name="Freeform 7"/>
              <p:cNvSpPr>
                <a:spLocks/>
              </p:cNvSpPr>
              <p:nvPr/>
            </p:nvSpPr>
            <p:spPr bwMode="auto">
              <a:xfrm>
                <a:off x="1235" y="1190"/>
                <a:ext cx="86" cy="58"/>
              </a:xfrm>
              <a:custGeom>
                <a:avLst/>
                <a:gdLst>
                  <a:gd name="T0" fmla="*/ 86 w 86"/>
                  <a:gd name="T1" fmla="*/ 53 h 58"/>
                  <a:gd name="T2" fmla="*/ 85 w 86"/>
                  <a:gd name="T3" fmla="*/ 38 h 58"/>
                  <a:gd name="T4" fmla="*/ 61 w 86"/>
                  <a:gd name="T5" fmla="*/ 26 h 58"/>
                  <a:gd name="T6" fmla="*/ 30 w 86"/>
                  <a:gd name="T7" fmla="*/ 0 h 58"/>
                  <a:gd name="T8" fmla="*/ 4 w 86"/>
                  <a:gd name="T9" fmla="*/ 0 h 58"/>
                  <a:gd name="T10" fmla="*/ 0 w 86"/>
                  <a:gd name="T11" fmla="*/ 18 h 58"/>
                  <a:gd name="T12" fmla="*/ 27 w 86"/>
                  <a:gd name="T13" fmla="*/ 31 h 58"/>
                  <a:gd name="T14" fmla="*/ 4 w 86"/>
                  <a:gd name="T15" fmla="*/ 39 h 58"/>
                  <a:gd name="T16" fmla="*/ 4 w 86"/>
                  <a:gd name="T17" fmla="*/ 58 h 58"/>
                  <a:gd name="T18" fmla="*/ 51 w 86"/>
                  <a:gd name="T19" fmla="*/ 44 h 58"/>
                  <a:gd name="T20" fmla="*/ 68 w 86"/>
                  <a:gd name="T21" fmla="*/ 46 h 58"/>
                  <a:gd name="T22" fmla="*/ 69 w 86"/>
                  <a:gd name="T23" fmla="*/ 53 h 58"/>
                  <a:gd name="T24" fmla="*/ 86 w 86"/>
                  <a:gd name="T25" fmla="*/ 53 h 5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6"/>
                  <a:gd name="T40" fmla="*/ 0 h 58"/>
                  <a:gd name="T41" fmla="*/ 86 w 86"/>
                  <a:gd name="T42" fmla="*/ 58 h 5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6" h="58">
                    <a:moveTo>
                      <a:pt x="86" y="53"/>
                    </a:moveTo>
                    <a:lnTo>
                      <a:pt x="85" y="38"/>
                    </a:lnTo>
                    <a:lnTo>
                      <a:pt x="61" y="26"/>
                    </a:lnTo>
                    <a:lnTo>
                      <a:pt x="30" y="0"/>
                    </a:lnTo>
                    <a:lnTo>
                      <a:pt x="4" y="0"/>
                    </a:lnTo>
                    <a:lnTo>
                      <a:pt x="0" y="18"/>
                    </a:lnTo>
                    <a:lnTo>
                      <a:pt x="27" y="31"/>
                    </a:lnTo>
                    <a:lnTo>
                      <a:pt x="4" y="39"/>
                    </a:lnTo>
                    <a:lnTo>
                      <a:pt x="4" y="58"/>
                    </a:lnTo>
                    <a:lnTo>
                      <a:pt x="51" y="44"/>
                    </a:lnTo>
                    <a:lnTo>
                      <a:pt x="68" y="46"/>
                    </a:lnTo>
                    <a:lnTo>
                      <a:pt x="69" y="53"/>
                    </a:lnTo>
                    <a:lnTo>
                      <a:pt x="86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45" name="Freeform 8"/>
              <p:cNvSpPr>
                <a:spLocks/>
              </p:cNvSpPr>
              <p:nvPr/>
            </p:nvSpPr>
            <p:spPr bwMode="auto">
              <a:xfrm>
                <a:off x="1330" y="1207"/>
                <a:ext cx="59" cy="60"/>
              </a:xfrm>
              <a:custGeom>
                <a:avLst/>
                <a:gdLst>
                  <a:gd name="T0" fmla="*/ 48 w 59"/>
                  <a:gd name="T1" fmla="*/ 60 h 60"/>
                  <a:gd name="T2" fmla="*/ 59 w 59"/>
                  <a:gd name="T3" fmla="*/ 48 h 60"/>
                  <a:gd name="T4" fmla="*/ 53 w 59"/>
                  <a:gd name="T5" fmla="*/ 22 h 60"/>
                  <a:gd name="T6" fmla="*/ 30 w 59"/>
                  <a:gd name="T7" fmla="*/ 14 h 60"/>
                  <a:gd name="T8" fmla="*/ 28 w 59"/>
                  <a:gd name="T9" fmla="*/ 0 h 60"/>
                  <a:gd name="T10" fmla="*/ 0 w 59"/>
                  <a:gd name="T11" fmla="*/ 1 h 60"/>
                  <a:gd name="T12" fmla="*/ 2 w 59"/>
                  <a:gd name="T13" fmla="*/ 35 h 60"/>
                  <a:gd name="T14" fmla="*/ 26 w 59"/>
                  <a:gd name="T15" fmla="*/ 60 h 60"/>
                  <a:gd name="T16" fmla="*/ 48 w 59"/>
                  <a:gd name="T17" fmla="*/ 60 h 6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9"/>
                  <a:gd name="T28" fmla="*/ 0 h 60"/>
                  <a:gd name="T29" fmla="*/ 59 w 59"/>
                  <a:gd name="T30" fmla="*/ 60 h 6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9" h="60">
                    <a:moveTo>
                      <a:pt x="48" y="60"/>
                    </a:moveTo>
                    <a:lnTo>
                      <a:pt x="59" y="48"/>
                    </a:lnTo>
                    <a:lnTo>
                      <a:pt x="53" y="22"/>
                    </a:lnTo>
                    <a:lnTo>
                      <a:pt x="30" y="14"/>
                    </a:lnTo>
                    <a:lnTo>
                      <a:pt x="28" y="0"/>
                    </a:lnTo>
                    <a:lnTo>
                      <a:pt x="0" y="1"/>
                    </a:lnTo>
                    <a:lnTo>
                      <a:pt x="2" y="35"/>
                    </a:lnTo>
                    <a:lnTo>
                      <a:pt x="26" y="60"/>
                    </a:lnTo>
                    <a:lnTo>
                      <a:pt x="48" y="6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46" name="Freeform 9"/>
              <p:cNvSpPr>
                <a:spLocks/>
              </p:cNvSpPr>
              <p:nvPr/>
            </p:nvSpPr>
            <p:spPr bwMode="auto">
              <a:xfrm>
                <a:off x="876" y="1326"/>
                <a:ext cx="329" cy="152"/>
              </a:xfrm>
              <a:custGeom>
                <a:avLst/>
                <a:gdLst>
                  <a:gd name="T0" fmla="*/ 134 w 329"/>
                  <a:gd name="T1" fmla="*/ 13 h 152"/>
                  <a:gd name="T2" fmla="*/ 61 w 329"/>
                  <a:gd name="T3" fmla="*/ 7 h 152"/>
                  <a:gd name="T4" fmla="*/ 30 w 329"/>
                  <a:gd name="T5" fmla="*/ 0 h 152"/>
                  <a:gd name="T6" fmla="*/ 38 w 329"/>
                  <a:gd name="T7" fmla="*/ 13 h 152"/>
                  <a:gd name="T8" fmla="*/ 0 w 329"/>
                  <a:gd name="T9" fmla="*/ 63 h 152"/>
                  <a:gd name="T10" fmla="*/ 0 w 329"/>
                  <a:gd name="T11" fmla="*/ 83 h 152"/>
                  <a:gd name="T12" fmla="*/ 13 w 329"/>
                  <a:gd name="T13" fmla="*/ 97 h 152"/>
                  <a:gd name="T14" fmla="*/ 23 w 329"/>
                  <a:gd name="T15" fmla="*/ 115 h 152"/>
                  <a:gd name="T16" fmla="*/ 54 w 329"/>
                  <a:gd name="T17" fmla="*/ 112 h 152"/>
                  <a:gd name="T18" fmla="*/ 54 w 329"/>
                  <a:gd name="T19" fmla="*/ 101 h 152"/>
                  <a:gd name="T20" fmla="*/ 70 w 329"/>
                  <a:gd name="T21" fmla="*/ 98 h 152"/>
                  <a:gd name="T22" fmla="*/ 92 w 329"/>
                  <a:gd name="T23" fmla="*/ 54 h 152"/>
                  <a:gd name="T24" fmla="*/ 109 w 329"/>
                  <a:gd name="T25" fmla="*/ 67 h 152"/>
                  <a:gd name="T26" fmla="*/ 92 w 329"/>
                  <a:gd name="T27" fmla="*/ 77 h 152"/>
                  <a:gd name="T28" fmla="*/ 92 w 329"/>
                  <a:gd name="T29" fmla="*/ 105 h 152"/>
                  <a:gd name="T30" fmla="*/ 106 w 329"/>
                  <a:gd name="T31" fmla="*/ 97 h 152"/>
                  <a:gd name="T32" fmla="*/ 92 w 329"/>
                  <a:gd name="T33" fmla="*/ 118 h 152"/>
                  <a:gd name="T34" fmla="*/ 92 w 329"/>
                  <a:gd name="T35" fmla="*/ 130 h 152"/>
                  <a:gd name="T36" fmla="*/ 140 w 329"/>
                  <a:gd name="T37" fmla="*/ 140 h 152"/>
                  <a:gd name="T38" fmla="*/ 206 w 329"/>
                  <a:gd name="T39" fmla="*/ 150 h 152"/>
                  <a:gd name="T40" fmla="*/ 236 w 329"/>
                  <a:gd name="T41" fmla="*/ 131 h 152"/>
                  <a:gd name="T42" fmla="*/ 263 w 329"/>
                  <a:gd name="T43" fmla="*/ 150 h 152"/>
                  <a:gd name="T44" fmla="*/ 320 w 329"/>
                  <a:gd name="T45" fmla="*/ 152 h 152"/>
                  <a:gd name="T46" fmla="*/ 323 w 329"/>
                  <a:gd name="T47" fmla="*/ 135 h 152"/>
                  <a:gd name="T48" fmla="*/ 291 w 329"/>
                  <a:gd name="T49" fmla="*/ 110 h 152"/>
                  <a:gd name="T50" fmla="*/ 305 w 329"/>
                  <a:gd name="T51" fmla="*/ 80 h 152"/>
                  <a:gd name="T52" fmla="*/ 325 w 329"/>
                  <a:gd name="T53" fmla="*/ 59 h 152"/>
                  <a:gd name="T54" fmla="*/ 329 w 329"/>
                  <a:gd name="T55" fmla="*/ 33 h 152"/>
                  <a:gd name="T56" fmla="*/ 270 w 329"/>
                  <a:gd name="T57" fmla="*/ 29 h 152"/>
                  <a:gd name="T58" fmla="*/ 263 w 329"/>
                  <a:gd name="T59" fmla="*/ 63 h 152"/>
                  <a:gd name="T60" fmla="*/ 238 w 329"/>
                  <a:gd name="T61" fmla="*/ 67 h 152"/>
                  <a:gd name="T62" fmla="*/ 229 w 329"/>
                  <a:gd name="T63" fmla="*/ 88 h 152"/>
                  <a:gd name="T64" fmla="*/ 200 w 329"/>
                  <a:gd name="T65" fmla="*/ 47 h 152"/>
                  <a:gd name="T66" fmla="*/ 183 w 329"/>
                  <a:gd name="T67" fmla="*/ 63 h 152"/>
                  <a:gd name="T68" fmla="*/ 172 w 329"/>
                  <a:gd name="T69" fmla="*/ 51 h 152"/>
                  <a:gd name="T70" fmla="*/ 176 w 329"/>
                  <a:gd name="T71" fmla="*/ 33 h 152"/>
                  <a:gd name="T72" fmla="*/ 140 w 329"/>
                  <a:gd name="T73" fmla="*/ 29 h 152"/>
                  <a:gd name="T74" fmla="*/ 134 w 329"/>
                  <a:gd name="T75" fmla="*/ 13 h 15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29"/>
                  <a:gd name="T115" fmla="*/ 0 h 152"/>
                  <a:gd name="T116" fmla="*/ 329 w 329"/>
                  <a:gd name="T117" fmla="*/ 152 h 15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29" h="152">
                    <a:moveTo>
                      <a:pt x="134" y="13"/>
                    </a:moveTo>
                    <a:lnTo>
                      <a:pt x="61" y="7"/>
                    </a:lnTo>
                    <a:lnTo>
                      <a:pt x="30" y="0"/>
                    </a:lnTo>
                    <a:lnTo>
                      <a:pt x="38" y="13"/>
                    </a:lnTo>
                    <a:lnTo>
                      <a:pt x="0" y="63"/>
                    </a:lnTo>
                    <a:lnTo>
                      <a:pt x="0" y="83"/>
                    </a:lnTo>
                    <a:lnTo>
                      <a:pt x="13" y="97"/>
                    </a:lnTo>
                    <a:lnTo>
                      <a:pt x="23" y="115"/>
                    </a:lnTo>
                    <a:lnTo>
                      <a:pt x="54" y="112"/>
                    </a:lnTo>
                    <a:lnTo>
                      <a:pt x="54" y="101"/>
                    </a:lnTo>
                    <a:lnTo>
                      <a:pt x="70" y="98"/>
                    </a:lnTo>
                    <a:lnTo>
                      <a:pt x="92" y="54"/>
                    </a:lnTo>
                    <a:lnTo>
                      <a:pt x="109" y="67"/>
                    </a:lnTo>
                    <a:lnTo>
                      <a:pt x="92" y="77"/>
                    </a:lnTo>
                    <a:lnTo>
                      <a:pt x="92" y="105"/>
                    </a:lnTo>
                    <a:lnTo>
                      <a:pt x="106" y="97"/>
                    </a:lnTo>
                    <a:lnTo>
                      <a:pt x="92" y="118"/>
                    </a:lnTo>
                    <a:lnTo>
                      <a:pt x="92" y="130"/>
                    </a:lnTo>
                    <a:lnTo>
                      <a:pt x="140" y="140"/>
                    </a:lnTo>
                    <a:lnTo>
                      <a:pt x="206" y="150"/>
                    </a:lnTo>
                    <a:lnTo>
                      <a:pt x="236" y="131"/>
                    </a:lnTo>
                    <a:lnTo>
                      <a:pt x="263" y="150"/>
                    </a:lnTo>
                    <a:lnTo>
                      <a:pt x="320" y="152"/>
                    </a:lnTo>
                    <a:lnTo>
                      <a:pt x="323" y="135"/>
                    </a:lnTo>
                    <a:lnTo>
                      <a:pt x="291" y="110"/>
                    </a:lnTo>
                    <a:lnTo>
                      <a:pt x="305" y="80"/>
                    </a:lnTo>
                    <a:lnTo>
                      <a:pt x="325" y="59"/>
                    </a:lnTo>
                    <a:lnTo>
                      <a:pt x="329" y="33"/>
                    </a:lnTo>
                    <a:lnTo>
                      <a:pt x="270" y="29"/>
                    </a:lnTo>
                    <a:lnTo>
                      <a:pt x="263" y="63"/>
                    </a:lnTo>
                    <a:lnTo>
                      <a:pt x="238" y="67"/>
                    </a:lnTo>
                    <a:lnTo>
                      <a:pt x="229" y="88"/>
                    </a:lnTo>
                    <a:lnTo>
                      <a:pt x="200" y="47"/>
                    </a:lnTo>
                    <a:lnTo>
                      <a:pt x="183" y="63"/>
                    </a:lnTo>
                    <a:lnTo>
                      <a:pt x="172" y="51"/>
                    </a:lnTo>
                    <a:lnTo>
                      <a:pt x="176" y="33"/>
                    </a:lnTo>
                    <a:lnTo>
                      <a:pt x="140" y="29"/>
                    </a:lnTo>
                    <a:lnTo>
                      <a:pt x="134" y="1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47" name="Freeform 10"/>
              <p:cNvSpPr>
                <a:spLocks/>
              </p:cNvSpPr>
              <p:nvPr/>
            </p:nvSpPr>
            <p:spPr bwMode="auto">
              <a:xfrm>
                <a:off x="1213" y="1352"/>
                <a:ext cx="96" cy="98"/>
              </a:xfrm>
              <a:custGeom>
                <a:avLst/>
                <a:gdLst>
                  <a:gd name="T0" fmla="*/ 96 w 96"/>
                  <a:gd name="T1" fmla="*/ 8 h 98"/>
                  <a:gd name="T2" fmla="*/ 65 w 96"/>
                  <a:gd name="T3" fmla="*/ 0 h 98"/>
                  <a:gd name="T4" fmla="*/ 34 w 96"/>
                  <a:gd name="T5" fmla="*/ 8 h 98"/>
                  <a:gd name="T6" fmla="*/ 22 w 96"/>
                  <a:gd name="T7" fmla="*/ 25 h 98"/>
                  <a:gd name="T8" fmla="*/ 42 w 96"/>
                  <a:gd name="T9" fmla="*/ 25 h 98"/>
                  <a:gd name="T10" fmla="*/ 34 w 96"/>
                  <a:gd name="T11" fmla="*/ 37 h 98"/>
                  <a:gd name="T12" fmla="*/ 0 w 96"/>
                  <a:gd name="T13" fmla="*/ 41 h 98"/>
                  <a:gd name="T14" fmla="*/ 13 w 96"/>
                  <a:gd name="T15" fmla="*/ 64 h 98"/>
                  <a:gd name="T16" fmla="*/ 29 w 96"/>
                  <a:gd name="T17" fmla="*/ 62 h 98"/>
                  <a:gd name="T18" fmla="*/ 34 w 96"/>
                  <a:gd name="T19" fmla="*/ 75 h 98"/>
                  <a:gd name="T20" fmla="*/ 52 w 96"/>
                  <a:gd name="T21" fmla="*/ 98 h 98"/>
                  <a:gd name="T22" fmla="*/ 93 w 96"/>
                  <a:gd name="T23" fmla="*/ 72 h 98"/>
                  <a:gd name="T24" fmla="*/ 80 w 96"/>
                  <a:gd name="T25" fmla="*/ 57 h 98"/>
                  <a:gd name="T26" fmla="*/ 93 w 96"/>
                  <a:gd name="T27" fmla="*/ 50 h 98"/>
                  <a:gd name="T28" fmla="*/ 83 w 96"/>
                  <a:gd name="T29" fmla="*/ 31 h 98"/>
                  <a:gd name="T30" fmla="*/ 96 w 96"/>
                  <a:gd name="T31" fmla="*/ 21 h 98"/>
                  <a:gd name="T32" fmla="*/ 96 w 96"/>
                  <a:gd name="T33" fmla="*/ 8 h 9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96"/>
                  <a:gd name="T52" fmla="*/ 0 h 98"/>
                  <a:gd name="T53" fmla="*/ 96 w 96"/>
                  <a:gd name="T54" fmla="*/ 98 h 9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96" h="98">
                    <a:moveTo>
                      <a:pt x="96" y="8"/>
                    </a:moveTo>
                    <a:lnTo>
                      <a:pt x="65" y="0"/>
                    </a:lnTo>
                    <a:lnTo>
                      <a:pt x="34" y="8"/>
                    </a:lnTo>
                    <a:lnTo>
                      <a:pt x="22" y="25"/>
                    </a:lnTo>
                    <a:lnTo>
                      <a:pt x="42" y="25"/>
                    </a:lnTo>
                    <a:lnTo>
                      <a:pt x="34" y="37"/>
                    </a:lnTo>
                    <a:lnTo>
                      <a:pt x="0" y="41"/>
                    </a:lnTo>
                    <a:lnTo>
                      <a:pt x="13" y="64"/>
                    </a:lnTo>
                    <a:lnTo>
                      <a:pt x="29" y="62"/>
                    </a:lnTo>
                    <a:lnTo>
                      <a:pt x="34" y="75"/>
                    </a:lnTo>
                    <a:lnTo>
                      <a:pt x="52" y="98"/>
                    </a:lnTo>
                    <a:lnTo>
                      <a:pt x="93" y="72"/>
                    </a:lnTo>
                    <a:lnTo>
                      <a:pt x="80" y="57"/>
                    </a:lnTo>
                    <a:lnTo>
                      <a:pt x="93" y="50"/>
                    </a:lnTo>
                    <a:lnTo>
                      <a:pt x="83" y="31"/>
                    </a:lnTo>
                    <a:lnTo>
                      <a:pt x="96" y="21"/>
                    </a:lnTo>
                    <a:lnTo>
                      <a:pt x="96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48" name="Freeform 11"/>
              <p:cNvSpPr>
                <a:spLocks/>
              </p:cNvSpPr>
              <p:nvPr/>
            </p:nvSpPr>
            <p:spPr bwMode="auto">
              <a:xfrm>
                <a:off x="1220" y="1288"/>
                <a:ext cx="110" cy="51"/>
              </a:xfrm>
              <a:custGeom>
                <a:avLst/>
                <a:gdLst>
                  <a:gd name="T0" fmla="*/ 6 w 110"/>
                  <a:gd name="T1" fmla="*/ 0 h 51"/>
                  <a:gd name="T2" fmla="*/ 0 w 110"/>
                  <a:gd name="T3" fmla="*/ 11 h 51"/>
                  <a:gd name="T4" fmla="*/ 22 w 110"/>
                  <a:gd name="T5" fmla="*/ 36 h 51"/>
                  <a:gd name="T6" fmla="*/ 61 w 110"/>
                  <a:gd name="T7" fmla="*/ 35 h 51"/>
                  <a:gd name="T8" fmla="*/ 49 w 110"/>
                  <a:gd name="T9" fmla="*/ 47 h 51"/>
                  <a:gd name="T10" fmla="*/ 97 w 110"/>
                  <a:gd name="T11" fmla="*/ 51 h 51"/>
                  <a:gd name="T12" fmla="*/ 104 w 110"/>
                  <a:gd name="T13" fmla="*/ 27 h 51"/>
                  <a:gd name="T14" fmla="*/ 110 w 110"/>
                  <a:gd name="T15" fmla="*/ 0 h 51"/>
                  <a:gd name="T16" fmla="*/ 61 w 110"/>
                  <a:gd name="T17" fmla="*/ 2 h 51"/>
                  <a:gd name="T18" fmla="*/ 52 w 110"/>
                  <a:gd name="T19" fmla="*/ 18 h 51"/>
                  <a:gd name="T20" fmla="*/ 22 w 110"/>
                  <a:gd name="T21" fmla="*/ 11 h 51"/>
                  <a:gd name="T22" fmla="*/ 6 w 110"/>
                  <a:gd name="T23" fmla="*/ 0 h 5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10"/>
                  <a:gd name="T37" fmla="*/ 0 h 51"/>
                  <a:gd name="T38" fmla="*/ 110 w 110"/>
                  <a:gd name="T39" fmla="*/ 51 h 5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10" h="51">
                    <a:moveTo>
                      <a:pt x="6" y="0"/>
                    </a:moveTo>
                    <a:lnTo>
                      <a:pt x="0" y="11"/>
                    </a:lnTo>
                    <a:lnTo>
                      <a:pt x="22" y="36"/>
                    </a:lnTo>
                    <a:lnTo>
                      <a:pt x="61" y="35"/>
                    </a:lnTo>
                    <a:lnTo>
                      <a:pt x="49" y="47"/>
                    </a:lnTo>
                    <a:lnTo>
                      <a:pt x="97" y="51"/>
                    </a:lnTo>
                    <a:lnTo>
                      <a:pt x="104" y="27"/>
                    </a:lnTo>
                    <a:lnTo>
                      <a:pt x="110" y="0"/>
                    </a:lnTo>
                    <a:lnTo>
                      <a:pt x="61" y="2"/>
                    </a:lnTo>
                    <a:lnTo>
                      <a:pt x="52" y="18"/>
                    </a:lnTo>
                    <a:lnTo>
                      <a:pt x="22" y="1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49" name="Freeform 12"/>
              <p:cNvSpPr>
                <a:spLocks/>
              </p:cNvSpPr>
              <p:nvPr/>
            </p:nvSpPr>
            <p:spPr bwMode="auto">
              <a:xfrm>
                <a:off x="1400" y="1355"/>
                <a:ext cx="390" cy="349"/>
              </a:xfrm>
              <a:custGeom>
                <a:avLst/>
                <a:gdLst>
                  <a:gd name="T0" fmla="*/ 68 w 390"/>
                  <a:gd name="T1" fmla="*/ 0 h 349"/>
                  <a:gd name="T2" fmla="*/ 34 w 390"/>
                  <a:gd name="T3" fmla="*/ 18 h 349"/>
                  <a:gd name="T4" fmla="*/ 0 w 390"/>
                  <a:gd name="T5" fmla="*/ 68 h 349"/>
                  <a:gd name="T6" fmla="*/ 11 w 390"/>
                  <a:gd name="T7" fmla="*/ 105 h 349"/>
                  <a:gd name="T8" fmla="*/ 74 w 390"/>
                  <a:gd name="T9" fmla="*/ 121 h 349"/>
                  <a:gd name="T10" fmla="*/ 149 w 390"/>
                  <a:gd name="T11" fmla="*/ 121 h 349"/>
                  <a:gd name="T12" fmla="*/ 167 w 390"/>
                  <a:gd name="T13" fmla="*/ 150 h 349"/>
                  <a:gd name="T14" fmla="*/ 204 w 390"/>
                  <a:gd name="T15" fmla="*/ 152 h 349"/>
                  <a:gd name="T16" fmla="*/ 230 w 390"/>
                  <a:gd name="T17" fmla="*/ 184 h 349"/>
                  <a:gd name="T18" fmla="*/ 212 w 390"/>
                  <a:gd name="T19" fmla="*/ 217 h 349"/>
                  <a:gd name="T20" fmla="*/ 182 w 390"/>
                  <a:gd name="T21" fmla="*/ 249 h 349"/>
                  <a:gd name="T22" fmla="*/ 146 w 390"/>
                  <a:gd name="T23" fmla="*/ 247 h 349"/>
                  <a:gd name="T24" fmla="*/ 119 w 390"/>
                  <a:gd name="T25" fmla="*/ 261 h 349"/>
                  <a:gd name="T26" fmla="*/ 204 w 390"/>
                  <a:gd name="T27" fmla="*/ 279 h 349"/>
                  <a:gd name="T28" fmla="*/ 245 w 390"/>
                  <a:gd name="T29" fmla="*/ 331 h 349"/>
                  <a:gd name="T30" fmla="*/ 299 w 390"/>
                  <a:gd name="T31" fmla="*/ 349 h 349"/>
                  <a:gd name="T32" fmla="*/ 299 w 390"/>
                  <a:gd name="T33" fmla="*/ 335 h 349"/>
                  <a:gd name="T34" fmla="*/ 273 w 390"/>
                  <a:gd name="T35" fmla="*/ 301 h 349"/>
                  <a:gd name="T36" fmla="*/ 318 w 390"/>
                  <a:gd name="T37" fmla="*/ 329 h 349"/>
                  <a:gd name="T38" fmla="*/ 335 w 390"/>
                  <a:gd name="T39" fmla="*/ 316 h 349"/>
                  <a:gd name="T40" fmla="*/ 302 w 390"/>
                  <a:gd name="T41" fmla="*/ 264 h 349"/>
                  <a:gd name="T42" fmla="*/ 297 w 390"/>
                  <a:gd name="T43" fmla="*/ 233 h 349"/>
                  <a:gd name="T44" fmla="*/ 321 w 390"/>
                  <a:gd name="T45" fmla="*/ 233 h 349"/>
                  <a:gd name="T46" fmla="*/ 335 w 390"/>
                  <a:gd name="T47" fmla="*/ 264 h 349"/>
                  <a:gd name="T48" fmla="*/ 369 w 390"/>
                  <a:gd name="T49" fmla="*/ 271 h 349"/>
                  <a:gd name="T50" fmla="*/ 390 w 390"/>
                  <a:gd name="T51" fmla="*/ 240 h 349"/>
                  <a:gd name="T52" fmla="*/ 390 w 390"/>
                  <a:gd name="T53" fmla="*/ 204 h 349"/>
                  <a:gd name="T54" fmla="*/ 348 w 390"/>
                  <a:gd name="T55" fmla="*/ 180 h 349"/>
                  <a:gd name="T56" fmla="*/ 329 w 390"/>
                  <a:gd name="T57" fmla="*/ 180 h 349"/>
                  <a:gd name="T58" fmla="*/ 318 w 390"/>
                  <a:gd name="T59" fmla="*/ 164 h 349"/>
                  <a:gd name="T60" fmla="*/ 290 w 390"/>
                  <a:gd name="T61" fmla="*/ 152 h 349"/>
                  <a:gd name="T62" fmla="*/ 331 w 390"/>
                  <a:gd name="T63" fmla="*/ 147 h 349"/>
                  <a:gd name="T64" fmla="*/ 325 w 390"/>
                  <a:gd name="T65" fmla="*/ 132 h 349"/>
                  <a:gd name="T66" fmla="*/ 297 w 390"/>
                  <a:gd name="T67" fmla="*/ 106 h 349"/>
                  <a:gd name="T68" fmla="*/ 297 w 390"/>
                  <a:gd name="T69" fmla="*/ 83 h 349"/>
                  <a:gd name="T70" fmla="*/ 245 w 390"/>
                  <a:gd name="T71" fmla="*/ 78 h 349"/>
                  <a:gd name="T72" fmla="*/ 240 w 390"/>
                  <a:gd name="T73" fmla="*/ 63 h 349"/>
                  <a:gd name="T74" fmla="*/ 210 w 390"/>
                  <a:gd name="T75" fmla="*/ 48 h 349"/>
                  <a:gd name="T76" fmla="*/ 189 w 390"/>
                  <a:gd name="T77" fmla="*/ 13 h 349"/>
                  <a:gd name="T78" fmla="*/ 130 w 390"/>
                  <a:gd name="T79" fmla="*/ 11 h 349"/>
                  <a:gd name="T80" fmla="*/ 88 w 390"/>
                  <a:gd name="T81" fmla="*/ 20 h 349"/>
                  <a:gd name="T82" fmla="*/ 63 w 390"/>
                  <a:gd name="T83" fmla="*/ 69 h 349"/>
                  <a:gd name="T84" fmla="*/ 74 w 390"/>
                  <a:gd name="T85" fmla="*/ 13 h 349"/>
                  <a:gd name="T86" fmla="*/ 68 w 390"/>
                  <a:gd name="T87" fmla="*/ 0 h 349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90"/>
                  <a:gd name="T133" fmla="*/ 0 h 349"/>
                  <a:gd name="T134" fmla="*/ 390 w 390"/>
                  <a:gd name="T135" fmla="*/ 349 h 349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90" h="349">
                    <a:moveTo>
                      <a:pt x="68" y="0"/>
                    </a:moveTo>
                    <a:lnTo>
                      <a:pt x="34" y="18"/>
                    </a:lnTo>
                    <a:lnTo>
                      <a:pt x="0" y="68"/>
                    </a:lnTo>
                    <a:lnTo>
                      <a:pt x="11" y="105"/>
                    </a:lnTo>
                    <a:lnTo>
                      <a:pt x="74" y="121"/>
                    </a:lnTo>
                    <a:lnTo>
                      <a:pt x="149" y="121"/>
                    </a:lnTo>
                    <a:lnTo>
                      <a:pt x="167" y="150"/>
                    </a:lnTo>
                    <a:lnTo>
                      <a:pt x="204" y="152"/>
                    </a:lnTo>
                    <a:lnTo>
                      <a:pt x="230" y="184"/>
                    </a:lnTo>
                    <a:lnTo>
                      <a:pt x="212" y="217"/>
                    </a:lnTo>
                    <a:lnTo>
                      <a:pt x="182" y="249"/>
                    </a:lnTo>
                    <a:lnTo>
                      <a:pt x="146" y="247"/>
                    </a:lnTo>
                    <a:lnTo>
                      <a:pt x="119" y="261"/>
                    </a:lnTo>
                    <a:lnTo>
                      <a:pt x="204" y="279"/>
                    </a:lnTo>
                    <a:lnTo>
                      <a:pt x="245" y="331"/>
                    </a:lnTo>
                    <a:lnTo>
                      <a:pt x="299" y="349"/>
                    </a:lnTo>
                    <a:lnTo>
                      <a:pt x="299" y="335"/>
                    </a:lnTo>
                    <a:lnTo>
                      <a:pt x="273" y="301"/>
                    </a:lnTo>
                    <a:lnTo>
                      <a:pt x="318" y="329"/>
                    </a:lnTo>
                    <a:lnTo>
                      <a:pt x="335" y="316"/>
                    </a:lnTo>
                    <a:lnTo>
                      <a:pt x="302" y="264"/>
                    </a:lnTo>
                    <a:lnTo>
                      <a:pt x="297" y="233"/>
                    </a:lnTo>
                    <a:lnTo>
                      <a:pt x="321" y="233"/>
                    </a:lnTo>
                    <a:lnTo>
                      <a:pt x="335" y="264"/>
                    </a:lnTo>
                    <a:lnTo>
                      <a:pt x="369" y="271"/>
                    </a:lnTo>
                    <a:lnTo>
                      <a:pt x="390" y="240"/>
                    </a:lnTo>
                    <a:lnTo>
                      <a:pt x="390" y="204"/>
                    </a:lnTo>
                    <a:lnTo>
                      <a:pt x="348" y="180"/>
                    </a:lnTo>
                    <a:lnTo>
                      <a:pt x="329" y="180"/>
                    </a:lnTo>
                    <a:lnTo>
                      <a:pt x="318" y="164"/>
                    </a:lnTo>
                    <a:lnTo>
                      <a:pt x="290" y="152"/>
                    </a:lnTo>
                    <a:lnTo>
                      <a:pt x="331" y="147"/>
                    </a:lnTo>
                    <a:lnTo>
                      <a:pt x="325" y="132"/>
                    </a:lnTo>
                    <a:lnTo>
                      <a:pt x="297" y="106"/>
                    </a:lnTo>
                    <a:lnTo>
                      <a:pt x="297" y="83"/>
                    </a:lnTo>
                    <a:lnTo>
                      <a:pt x="245" y="78"/>
                    </a:lnTo>
                    <a:lnTo>
                      <a:pt x="240" y="63"/>
                    </a:lnTo>
                    <a:lnTo>
                      <a:pt x="210" y="48"/>
                    </a:lnTo>
                    <a:lnTo>
                      <a:pt x="189" y="13"/>
                    </a:lnTo>
                    <a:lnTo>
                      <a:pt x="130" y="11"/>
                    </a:lnTo>
                    <a:lnTo>
                      <a:pt x="88" y="20"/>
                    </a:lnTo>
                    <a:lnTo>
                      <a:pt x="63" y="69"/>
                    </a:lnTo>
                    <a:lnTo>
                      <a:pt x="74" y="13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0" name="Freeform 13"/>
              <p:cNvSpPr>
                <a:spLocks/>
              </p:cNvSpPr>
              <p:nvPr/>
            </p:nvSpPr>
            <p:spPr bwMode="auto">
              <a:xfrm>
                <a:off x="1376" y="1573"/>
                <a:ext cx="108" cy="120"/>
              </a:xfrm>
              <a:custGeom>
                <a:avLst/>
                <a:gdLst>
                  <a:gd name="T0" fmla="*/ 43 w 108"/>
                  <a:gd name="T1" fmla="*/ 0 h 120"/>
                  <a:gd name="T2" fmla="*/ 37 w 108"/>
                  <a:gd name="T3" fmla="*/ 31 h 120"/>
                  <a:gd name="T4" fmla="*/ 4 w 108"/>
                  <a:gd name="T5" fmla="*/ 64 h 120"/>
                  <a:gd name="T6" fmla="*/ 0 w 108"/>
                  <a:gd name="T7" fmla="*/ 87 h 120"/>
                  <a:gd name="T8" fmla="*/ 37 w 108"/>
                  <a:gd name="T9" fmla="*/ 76 h 120"/>
                  <a:gd name="T10" fmla="*/ 50 w 108"/>
                  <a:gd name="T11" fmla="*/ 85 h 120"/>
                  <a:gd name="T12" fmla="*/ 25 w 108"/>
                  <a:gd name="T13" fmla="*/ 96 h 120"/>
                  <a:gd name="T14" fmla="*/ 43 w 108"/>
                  <a:gd name="T15" fmla="*/ 120 h 120"/>
                  <a:gd name="T16" fmla="*/ 65 w 108"/>
                  <a:gd name="T17" fmla="*/ 104 h 120"/>
                  <a:gd name="T18" fmla="*/ 77 w 108"/>
                  <a:gd name="T19" fmla="*/ 82 h 120"/>
                  <a:gd name="T20" fmla="*/ 108 w 108"/>
                  <a:gd name="T21" fmla="*/ 74 h 120"/>
                  <a:gd name="T22" fmla="*/ 92 w 108"/>
                  <a:gd name="T23" fmla="*/ 51 h 120"/>
                  <a:gd name="T24" fmla="*/ 53 w 108"/>
                  <a:gd name="T25" fmla="*/ 19 h 120"/>
                  <a:gd name="T26" fmla="*/ 43 w 108"/>
                  <a:gd name="T27" fmla="*/ 0 h 12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8"/>
                  <a:gd name="T43" fmla="*/ 0 h 120"/>
                  <a:gd name="T44" fmla="*/ 108 w 108"/>
                  <a:gd name="T45" fmla="*/ 120 h 12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8" h="120">
                    <a:moveTo>
                      <a:pt x="43" y="0"/>
                    </a:moveTo>
                    <a:lnTo>
                      <a:pt x="37" y="31"/>
                    </a:lnTo>
                    <a:lnTo>
                      <a:pt x="4" y="64"/>
                    </a:lnTo>
                    <a:lnTo>
                      <a:pt x="0" y="87"/>
                    </a:lnTo>
                    <a:lnTo>
                      <a:pt x="37" y="76"/>
                    </a:lnTo>
                    <a:lnTo>
                      <a:pt x="50" y="85"/>
                    </a:lnTo>
                    <a:lnTo>
                      <a:pt x="25" y="96"/>
                    </a:lnTo>
                    <a:lnTo>
                      <a:pt x="43" y="120"/>
                    </a:lnTo>
                    <a:lnTo>
                      <a:pt x="65" y="104"/>
                    </a:lnTo>
                    <a:lnTo>
                      <a:pt x="77" y="82"/>
                    </a:lnTo>
                    <a:lnTo>
                      <a:pt x="108" y="74"/>
                    </a:lnTo>
                    <a:lnTo>
                      <a:pt x="92" y="51"/>
                    </a:lnTo>
                    <a:lnTo>
                      <a:pt x="53" y="19"/>
                    </a:lnTo>
                    <a:lnTo>
                      <a:pt x="4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1" name="Freeform 14"/>
              <p:cNvSpPr>
                <a:spLocks/>
              </p:cNvSpPr>
              <p:nvPr/>
            </p:nvSpPr>
            <p:spPr bwMode="auto">
              <a:xfrm>
                <a:off x="1459" y="1674"/>
                <a:ext cx="24" cy="24"/>
              </a:xfrm>
              <a:custGeom>
                <a:avLst/>
                <a:gdLst>
                  <a:gd name="T0" fmla="*/ 24 w 24"/>
                  <a:gd name="T1" fmla="*/ 0 h 24"/>
                  <a:gd name="T2" fmla="*/ 6 w 24"/>
                  <a:gd name="T3" fmla="*/ 8 h 24"/>
                  <a:gd name="T4" fmla="*/ 0 w 24"/>
                  <a:gd name="T5" fmla="*/ 24 h 24"/>
                  <a:gd name="T6" fmla="*/ 15 w 24"/>
                  <a:gd name="T7" fmla="*/ 24 h 24"/>
                  <a:gd name="T8" fmla="*/ 24 w 24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24"/>
                  <a:gd name="T17" fmla="*/ 24 w 24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24">
                    <a:moveTo>
                      <a:pt x="24" y="0"/>
                    </a:moveTo>
                    <a:lnTo>
                      <a:pt x="6" y="8"/>
                    </a:lnTo>
                    <a:lnTo>
                      <a:pt x="0" y="24"/>
                    </a:lnTo>
                    <a:lnTo>
                      <a:pt x="15" y="24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2" name="Freeform 15"/>
              <p:cNvSpPr>
                <a:spLocks/>
              </p:cNvSpPr>
              <p:nvPr/>
            </p:nvSpPr>
            <p:spPr bwMode="auto">
              <a:xfrm>
                <a:off x="1360" y="1072"/>
                <a:ext cx="511" cy="216"/>
              </a:xfrm>
              <a:custGeom>
                <a:avLst/>
                <a:gdLst>
                  <a:gd name="T0" fmla="*/ 511 w 511"/>
                  <a:gd name="T1" fmla="*/ 34 h 216"/>
                  <a:gd name="T2" fmla="*/ 452 w 511"/>
                  <a:gd name="T3" fmla="*/ 21 h 216"/>
                  <a:gd name="T4" fmla="*/ 395 w 511"/>
                  <a:gd name="T5" fmla="*/ 17 h 216"/>
                  <a:gd name="T6" fmla="*/ 357 w 511"/>
                  <a:gd name="T7" fmla="*/ 0 h 216"/>
                  <a:gd name="T8" fmla="*/ 249 w 511"/>
                  <a:gd name="T9" fmla="*/ 7 h 216"/>
                  <a:gd name="T10" fmla="*/ 212 w 511"/>
                  <a:gd name="T11" fmla="*/ 21 h 216"/>
                  <a:gd name="T12" fmla="*/ 147 w 511"/>
                  <a:gd name="T13" fmla="*/ 21 h 216"/>
                  <a:gd name="T14" fmla="*/ 134 w 511"/>
                  <a:gd name="T15" fmla="*/ 37 h 216"/>
                  <a:gd name="T16" fmla="*/ 78 w 511"/>
                  <a:gd name="T17" fmla="*/ 39 h 216"/>
                  <a:gd name="T18" fmla="*/ 140 w 511"/>
                  <a:gd name="T19" fmla="*/ 72 h 216"/>
                  <a:gd name="T20" fmla="*/ 124 w 511"/>
                  <a:gd name="T21" fmla="*/ 87 h 216"/>
                  <a:gd name="T22" fmla="*/ 89 w 511"/>
                  <a:gd name="T23" fmla="*/ 70 h 216"/>
                  <a:gd name="T24" fmla="*/ 69 w 511"/>
                  <a:gd name="T25" fmla="*/ 62 h 216"/>
                  <a:gd name="T26" fmla="*/ 62 w 511"/>
                  <a:gd name="T27" fmla="*/ 49 h 216"/>
                  <a:gd name="T28" fmla="*/ 31 w 511"/>
                  <a:gd name="T29" fmla="*/ 52 h 216"/>
                  <a:gd name="T30" fmla="*/ 3 w 511"/>
                  <a:gd name="T31" fmla="*/ 65 h 216"/>
                  <a:gd name="T32" fmla="*/ 0 w 511"/>
                  <a:gd name="T33" fmla="*/ 111 h 216"/>
                  <a:gd name="T34" fmla="*/ 24 w 511"/>
                  <a:gd name="T35" fmla="*/ 120 h 216"/>
                  <a:gd name="T36" fmla="*/ 59 w 511"/>
                  <a:gd name="T37" fmla="*/ 120 h 216"/>
                  <a:gd name="T38" fmla="*/ 35 w 511"/>
                  <a:gd name="T39" fmla="*/ 141 h 216"/>
                  <a:gd name="T40" fmla="*/ 68 w 511"/>
                  <a:gd name="T41" fmla="*/ 170 h 216"/>
                  <a:gd name="T42" fmla="*/ 77 w 511"/>
                  <a:gd name="T43" fmla="*/ 153 h 216"/>
                  <a:gd name="T44" fmla="*/ 134 w 511"/>
                  <a:gd name="T45" fmla="*/ 120 h 216"/>
                  <a:gd name="T46" fmla="*/ 151 w 511"/>
                  <a:gd name="T47" fmla="*/ 124 h 216"/>
                  <a:gd name="T48" fmla="*/ 101 w 511"/>
                  <a:gd name="T49" fmla="*/ 152 h 216"/>
                  <a:gd name="T50" fmla="*/ 131 w 511"/>
                  <a:gd name="T51" fmla="*/ 165 h 216"/>
                  <a:gd name="T52" fmla="*/ 103 w 511"/>
                  <a:gd name="T53" fmla="*/ 174 h 216"/>
                  <a:gd name="T54" fmla="*/ 78 w 511"/>
                  <a:gd name="T55" fmla="*/ 200 h 216"/>
                  <a:gd name="T56" fmla="*/ 128 w 511"/>
                  <a:gd name="T57" fmla="*/ 211 h 216"/>
                  <a:gd name="T58" fmla="*/ 244 w 511"/>
                  <a:gd name="T59" fmla="*/ 216 h 216"/>
                  <a:gd name="T60" fmla="*/ 217 w 511"/>
                  <a:gd name="T61" fmla="*/ 195 h 216"/>
                  <a:gd name="T62" fmla="*/ 250 w 511"/>
                  <a:gd name="T63" fmla="*/ 176 h 216"/>
                  <a:gd name="T64" fmla="*/ 266 w 511"/>
                  <a:gd name="T65" fmla="*/ 143 h 216"/>
                  <a:gd name="T66" fmla="*/ 302 w 511"/>
                  <a:gd name="T67" fmla="*/ 139 h 216"/>
                  <a:gd name="T68" fmla="*/ 298 w 511"/>
                  <a:gd name="T69" fmla="*/ 120 h 216"/>
                  <a:gd name="T70" fmla="*/ 346 w 511"/>
                  <a:gd name="T71" fmla="*/ 118 h 216"/>
                  <a:gd name="T72" fmla="*/ 375 w 511"/>
                  <a:gd name="T73" fmla="*/ 84 h 216"/>
                  <a:gd name="T74" fmla="*/ 434 w 511"/>
                  <a:gd name="T75" fmla="*/ 74 h 216"/>
                  <a:gd name="T76" fmla="*/ 478 w 511"/>
                  <a:gd name="T77" fmla="*/ 45 h 216"/>
                  <a:gd name="T78" fmla="*/ 511 w 511"/>
                  <a:gd name="T79" fmla="*/ 34 h 21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11"/>
                  <a:gd name="T121" fmla="*/ 0 h 216"/>
                  <a:gd name="T122" fmla="*/ 511 w 511"/>
                  <a:gd name="T123" fmla="*/ 216 h 21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11" h="216">
                    <a:moveTo>
                      <a:pt x="511" y="34"/>
                    </a:moveTo>
                    <a:lnTo>
                      <a:pt x="452" y="21"/>
                    </a:lnTo>
                    <a:lnTo>
                      <a:pt x="395" y="17"/>
                    </a:lnTo>
                    <a:lnTo>
                      <a:pt x="357" y="0"/>
                    </a:lnTo>
                    <a:lnTo>
                      <a:pt x="249" y="7"/>
                    </a:lnTo>
                    <a:lnTo>
                      <a:pt x="212" y="21"/>
                    </a:lnTo>
                    <a:lnTo>
                      <a:pt x="147" y="21"/>
                    </a:lnTo>
                    <a:lnTo>
                      <a:pt x="134" y="37"/>
                    </a:lnTo>
                    <a:lnTo>
                      <a:pt x="78" y="39"/>
                    </a:lnTo>
                    <a:lnTo>
                      <a:pt x="140" y="72"/>
                    </a:lnTo>
                    <a:lnTo>
                      <a:pt x="124" y="87"/>
                    </a:lnTo>
                    <a:lnTo>
                      <a:pt x="89" y="70"/>
                    </a:lnTo>
                    <a:lnTo>
                      <a:pt x="69" y="62"/>
                    </a:lnTo>
                    <a:lnTo>
                      <a:pt x="62" y="49"/>
                    </a:lnTo>
                    <a:lnTo>
                      <a:pt x="31" y="52"/>
                    </a:lnTo>
                    <a:lnTo>
                      <a:pt x="3" y="65"/>
                    </a:lnTo>
                    <a:lnTo>
                      <a:pt x="0" y="111"/>
                    </a:lnTo>
                    <a:lnTo>
                      <a:pt x="24" y="120"/>
                    </a:lnTo>
                    <a:lnTo>
                      <a:pt x="59" y="120"/>
                    </a:lnTo>
                    <a:lnTo>
                      <a:pt x="35" y="141"/>
                    </a:lnTo>
                    <a:lnTo>
                      <a:pt x="68" y="170"/>
                    </a:lnTo>
                    <a:lnTo>
                      <a:pt x="77" y="153"/>
                    </a:lnTo>
                    <a:lnTo>
                      <a:pt x="134" y="120"/>
                    </a:lnTo>
                    <a:lnTo>
                      <a:pt x="151" y="124"/>
                    </a:lnTo>
                    <a:lnTo>
                      <a:pt x="101" y="152"/>
                    </a:lnTo>
                    <a:lnTo>
                      <a:pt x="131" y="165"/>
                    </a:lnTo>
                    <a:lnTo>
                      <a:pt x="103" y="174"/>
                    </a:lnTo>
                    <a:lnTo>
                      <a:pt x="78" y="200"/>
                    </a:lnTo>
                    <a:lnTo>
                      <a:pt x="128" y="211"/>
                    </a:lnTo>
                    <a:lnTo>
                      <a:pt x="244" y="216"/>
                    </a:lnTo>
                    <a:lnTo>
                      <a:pt x="217" y="195"/>
                    </a:lnTo>
                    <a:lnTo>
                      <a:pt x="250" y="176"/>
                    </a:lnTo>
                    <a:lnTo>
                      <a:pt x="266" y="143"/>
                    </a:lnTo>
                    <a:lnTo>
                      <a:pt x="302" y="139"/>
                    </a:lnTo>
                    <a:lnTo>
                      <a:pt x="298" y="120"/>
                    </a:lnTo>
                    <a:lnTo>
                      <a:pt x="346" y="118"/>
                    </a:lnTo>
                    <a:lnTo>
                      <a:pt x="375" y="84"/>
                    </a:lnTo>
                    <a:lnTo>
                      <a:pt x="434" y="74"/>
                    </a:lnTo>
                    <a:lnTo>
                      <a:pt x="478" y="45"/>
                    </a:lnTo>
                    <a:lnTo>
                      <a:pt x="511" y="3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3" name="Freeform 16"/>
              <p:cNvSpPr>
                <a:spLocks/>
              </p:cNvSpPr>
              <p:nvPr/>
            </p:nvSpPr>
            <p:spPr bwMode="auto">
              <a:xfrm>
                <a:off x="1341" y="1277"/>
                <a:ext cx="247" cy="76"/>
              </a:xfrm>
              <a:custGeom>
                <a:avLst/>
                <a:gdLst>
                  <a:gd name="T0" fmla="*/ 0 w 247"/>
                  <a:gd name="T1" fmla="*/ 0 h 76"/>
                  <a:gd name="T2" fmla="*/ 43 w 247"/>
                  <a:gd name="T3" fmla="*/ 14 h 76"/>
                  <a:gd name="T4" fmla="*/ 88 w 247"/>
                  <a:gd name="T5" fmla="*/ 11 h 76"/>
                  <a:gd name="T6" fmla="*/ 142 w 247"/>
                  <a:gd name="T7" fmla="*/ 42 h 76"/>
                  <a:gd name="T8" fmla="*/ 247 w 247"/>
                  <a:gd name="T9" fmla="*/ 42 h 76"/>
                  <a:gd name="T10" fmla="*/ 233 w 247"/>
                  <a:gd name="T11" fmla="*/ 76 h 76"/>
                  <a:gd name="T12" fmla="*/ 140 w 247"/>
                  <a:gd name="T13" fmla="*/ 72 h 76"/>
                  <a:gd name="T14" fmla="*/ 85 w 247"/>
                  <a:gd name="T15" fmla="*/ 62 h 76"/>
                  <a:gd name="T16" fmla="*/ 52 w 247"/>
                  <a:gd name="T17" fmla="*/ 56 h 76"/>
                  <a:gd name="T18" fmla="*/ 35 w 247"/>
                  <a:gd name="T19" fmla="*/ 26 h 76"/>
                  <a:gd name="T20" fmla="*/ 0 w 247"/>
                  <a:gd name="T21" fmla="*/ 22 h 76"/>
                  <a:gd name="T22" fmla="*/ 0 w 247"/>
                  <a:gd name="T23" fmla="*/ 0 h 7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47"/>
                  <a:gd name="T37" fmla="*/ 0 h 76"/>
                  <a:gd name="T38" fmla="*/ 247 w 247"/>
                  <a:gd name="T39" fmla="*/ 76 h 7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47" h="76">
                    <a:moveTo>
                      <a:pt x="0" y="0"/>
                    </a:moveTo>
                    <a:lnTo>
                      <a:pt x="43" y="14"/>
                    </a:lnTo>
                    <a:lnTo>
                      <a:pt x="88" y="11"/>
                    </a:lnTo>
                    <a:lnTo>
                      <a:pt x="142" y="42"/>
                    </a:lnTo>
                    <a:lnTo>
                      <a:pt x="247" y="42"/>
                    </a:lnTo>
                    <a:lnTo>
                      <a:pt x="233" y="76"/>
                    </a:lnTo>
                    <a:lnTo>
                      <a:pt x="140" y="72"/>
                    </a:lnTo>
                    <a:lnTo>
                      <a:pt x="85" y="62"/>
                    </a:lnTo>
                    <a:lnTo>
                      <a:pt x="52" y="56"/>
                    </a:lnTo>
                    <a:lnTo>
                      <a:pt x="35" y="26"/>
                    </a:lnTo>
                    <a:lnTo>
                      <a:pt x="0" y="2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4" name="Freeform 17"/>
              <p:cNvSpPr>
                <a:spLocks/>
              </p:cNvSpPr>
              <p:nvPr/>
            </p:nvSpPr>
            <p:spPr bwMode="auto">
              <a:xfrm>
                <a:off x="1669" y="1056"/>
                <a:ext cx="889" cy="721"/>
              </a:xfrm>
              <a:custGeom>
                <a:avLst/>
                <a:gdLst>
                  <a:gd name="T0" fmla="*/ 726 w 889"/>
                  <a:gd name="T1" fmla="*/ 37 h 721"/>
                  <a:gd name="T2" fmla="*/ 644 w 889"/>
                  <a:gd name="T3" fmla="*/ 23 h 721"/>
                  <a:gd name="T4" fmla="*/ 651 w 889"/>
                  <a:gd name="T5" fmla="*/ 8 h 721"/>
                  <a:gd name="T6" fmla="*/ 520 w 889"/>
                  <a:gd name="T7" fmla="*/ 14 h 721"/>
                  <a:gd name="T8" fmla="*/ 392 w 889"/>
                  <a:gd name="T9" fmla="*/ 37 h 721"/>
                  <a:gd name="T10" fmla="*/ 326 w 889"/>
                  <a:gd name="T11" fmla="*/ 64 h 721"/>
                  <a:gd name="T12" fmla="*/ 215 w 889"/>
                  <a:gd name="T13" fmla="*/ 64 h 721"/>
                  <a:gd name="T14" fmla="*/ 139 w 889"/>
                  <a:gd name="T15" fmla="*/ 103 h 721"/>
                  <a:gd name="T16" fmla="*/ 119 w 889"/>
                  <a:gd name="T17" fmla="*/ 136 h 721"/>
                  <a:gd name="T18" fmla="*/ 39 w 889"/>
                  <a:gd name="T19" fmla="*/ 159 h 721"/>
                  <a:gd name="T20" fmla="*/ 37 w 889"/>
                  <a:gd name="T21" fmla="*/ 207 h 721"/>
                  <a:gd name="T22" fmla="*/ 27 w 889"/>
                  <a:gd name="T23" fmla="*/ 239 h 721"/>
                  <a:gd name="T24" fmla="*/ 69 w 889"/>
                  <a:gd name="T25" fmla="*/ 259 h 721"/>
                  <a:gd name="T26" fmla="*/ 230 w 889"/>
                  <a:gd name="T27" fmla="*/ 285 h 721"/>
                  <a:gd name="T28" fmla="*/ 245 w 889"/>
                  <a:gd name="T29" fmla="*/ 373 h 721"/>
                  <a:gd name="T30" fmla="*/ 261 w 889"/>
                  <a:gd name="T31" fmla="*/ 405 h 721"/>
                  <a:gd name="T32" fmla="*/ 230 w 889"/>
                  <a:gd name="T33" fmla="*/ 443 h 721"/>
                  <a:gd name="T34" fmla="*/ 261 w 889"/>
                  <a:gd name="T35" fmla="*/ 465 h 721"/>
                  <a:gd name="T36" fmla="*/ 219 w 889"/>
                  <a:gd name="T37" fmla="*/ 499 h 721"/>
                  <a:gd name="T38" fmla="*/ 279 w 889"/>
                  <a:gd name="T39" fmla="*/ 626 h 721"/>
                  <a:gd name="T40" fmla="*/ 314 w 889"/>
                  <a:gd name="T41" fmla="*/ 699 h 721"/>
                  <a:gd name="T42" fmla="*/ 378 w 889"/>
                  <a:gd name="T43" fmla="*/ 696 h 721"/>
                  <a:gd name="T44" fmla="*/ 430 w 889"/>
                  <a:gd name="T45" fmla="*/ 564 h 721"/>
                  <a:gd name="T46" fmla="*/ 474 w 889"/>
                  <a:gd name="T47" fmla="*/ 548 h 721"/>
                  <a:gd name="T48" fmla="*/ 536 w 889"/>
                  <a:gd name="T49" fmla="*/ 523 h 721"/>
                  <a:gd name="T50" fmla="*/ 637 w 889"/>
                  <a:gd name="T51" fmla="*/ 479 h 721"/>
                  <a:gd name="T52" fmla="*/ 733 w 889"/>
                  <a:gd name="T53" fmla="*/ 445 h 721"/>
                  <a:gd name="T54" fmla="*/ 675 w 889"/>
                  <a:gd name="T55" fmla="*/ 427 h 721"/>
                  <a:gd name="T56" fmla="*/ 693 w 889"/>
                  <a:gd name="T57" fmla="*/ 416 h 721"/>
                  <a:gd name="T58" fmla="*/ 697 w 889"/>
                  <a:gd name="T59" fmla="*/ 382 h 721"/>
                  <a:gd name="T60" fmla="*/ 728 w 889"/>
                  <a:gd name="T61" fmla="*/ 377 h 721"/>
                  <a:gd name="T62" fmla="*/ 726 w 889"/>
                  <a:gd name="T63" fmla="*/ 324 h 721"/>
                  <a:gd name="T64" fmla="*/ 744 w 889"/>
                  <a:gd name="T65" fmla="*/ 274 h 721"/>
                  <a:gd name="T66" fmla="*/ 745 w 889"/>
                  <a:gd name="T67" fmla="*/ 239 h 721"/>
                  <a:gd name="T68" fmla="*/ 784 w 889"/>
                  <a:gd name="T69" fmla="*/ 247 h 721"/>
                  <a:gd name="T70" fmla="*/ 763 w 889"/>
                  <a:gd name="T71" fmla="*/ 196 h 721"/>
                  <a:gd name="T72" fmla="*/ 815 w 889"/>
                  <a:gd name="T73" fmla="*/ 130 h 721"/>
                  <a:gd name="T74" fmla="*/ 889 w 889"/>
                  <a:gd name="T75" fmla="*/ 86 h 721"/>
                  <a:gd name="T76" fmla="*/ 834 w 889"/>
                  <a:gd name="T77" fmla="*/ 70 h 721"/>
                  <a:gd name="T78" fmla="*/ 751 w 889"/>
                  <a:gd name="T79" fmla="*/ 86 h 721"/>
                  <a:gd name="T80" fmla="*/ 728 w 889"/>
                  <a:gd name="T81" fmla="*/ 72 h 721"/>
                  <a:gd name="T82" fmla="*/ 724 w 889"/>
                  <a:gd name="T83" fmla="*/ 57 h 721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889"/>
                  <a:gd name="T127" fmla="*/ 0 h 721"/>
                  <a:gd name="T128" fmla="*/ 889 w 889"/>
                  <a:gd name="T129" fmla="*/ 721 h 721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889" h="721">
                    <a:moveTo>
                      <a:pt x="751" y="53"/>
                    </a:moveTo>
                    <a:lnTo>
                      <a:pt x="726" y="37"/>
                    </a:lnTo>
                    <a:lnTo>
                      <a:pt x="672" y="32"/>
                    </a:lnTo>
                    <a:lnTo>
                      <a:pt x="644" y="23"/>
                    </a:lnTo>
                    <a:lnTo>
                      <a:pt x="599" y="32"/>
                    </a:lnTo>
                    <a:lnTo>
                      <a:pt x="651" y="8"/>
                    </a:lnTo>
                    <a:lnTo>
                      <a:pt x="575" y="0"/>
                    </a:lnTo>
                    <a:lnTo>
                      <a:pt x="520" y="14"/>
                    </a:lnTo>
                    <a:lnTo>
                      <a:pt x="434" y="20"/>
                    </a:lnTo>
                    <a:lnTo>
                      <a:pt x="392" y="37"/>
                    </a:lnTo>
                    <a:lnTo>
                      <a:pt x="344" y="40"/>
                    </a:lnTo>
                    <a:lnTo>
                      <a:pt x="326" y="64"/>
                    </a:lnTo>
                    <a:lnTo>
                      <a:pt x="286" y="50"/>
                    </a:lnTo>
                    <a:lnTo>
                      <a:pt x="215" y="64"/>
                    </a:lnTo>
                    <a:lnTo>
                      <a:pt x="170" y="72"/>
                    </a:lnTo>
                    <a:lnTo>
                      <a:pt x="139" y="103"/>
                    </a:lnTo>
                    <a:lnTo>
                      <a:pt x="97" y="120"/>
                    </a:lnTo>
                    <a:lnTo>
                      <a:pt x="119" y="136"/>
                    </a:lnTo>
                    <a:lnTo>
                      <a:pt x="88" y="152"/>
                    </a:lnTo>
                    <a:lnTo>
                      <a:pt x="39" y="159"/>
                    </a:lnTo>
                    <a:lnTo>
                      <a:pt x="0" y="192"/>
                    </a:lnTo>
                    <a:lnTo>
                      <a:pt x="37" y="207"/>
                    </a:lnTo>
                    <a:lnTo>
                      <a:pt x="11" y="223"/>
                    </a:lnTo>
                    <a:lnTo>
                      <a:pt x="27" y="239"/>
                    </a:lnTo>
                    <a:lnTo>
                      <a:pt x="79" y="239"/>
                    </a:lnTo>
                    <a:lnTo>
                      <a:pt x="69" y="259"/>
                    </a:lnTo>
                    <a:lnTo>
                      <a:pt x="200" y="263"/>
                    </a:lnTo>
                    <a:lnTo>
                      <a:pt x="230" y="285"/>
                    </a:lnTo>
                    <a:lnTo>
                      <a:pt x="220" y="351"/>
                    </a:lnTo>
                    <a:lnTo>
                      <a:pt x="245" y="373"/>
                    </a:lnTo>
                    <a:lnTo>
                      <a:pt x="219" y="397"/>
                    </a:lnTo>
                    <a:lnTo>
                      <a:pt x="261" y="405"/>
                    </a:lnTo>
                    <a:lnTo>
                      <a:pt x="226" y="407"/>
                    </a:lnTo>
                    <a:lnTo>
                      <a:pt x="230" y="443"/>
                    </a:lnTo>
                    <a:lnTo>
                      <a:pt x="279" y="453"/>
                    </a:lnTo>
                    <a:lnTo>
                      <a:pt x="261" y="465"/>
                    </a:lnTo>
                    <a:lnTo>
                      <a:pt x="232" y="465"/>
                    </a:lnTo>
                    <a:lnTo>
                      <a:pt x="219" y="499"/>
                    </a:lnTo>
                    <a:lnTo>
                      <a:pt x="238" y="555"/>
                    </a:lnTo>
                    <a:lnTo>
                      <a:pt x="279" y="626"/>
                    </a:lnTo>
                    <a:lnTo>
                      <a:pt x="279" y="648"/>
                    </a:lnTo>
                    <a:lnTo>
                      <a:pt x="314" y="699"/>
                    </a:lnTo>
                    <a:lnTo>
                      <a:pt x="367" y="721"/>
                    </a:lnTo>
                    <a:lnTo>
                      <a:pt x="378" y="696"/>
                    </a:lnTo>
                    <a:lnTo>
                      <a:pt x="428" y="641"/>
                    </a:lnTo>
                    <a:lnTo>
                      <a:pt x="430" y="564"/>
                    </a:lnTo>
                    <a:lnTo>
                      <a:pt x="463" y="570"/>
                    </a:lnTo>
                    <a:lnTo>
                      <a:pt x="474" y="548"/>
                    </a:lnTo>
                    <a:lnTo>
                      <a:pt x="508" y="546"/>
                    </a:lnTo>
                    <a:lnTo>
                      <a:pt x="536" y="523"/>
                    </a:lnTo>
                    <a:lnTo>
                      <a:pt x="581" y="483"/>
                    </a:lnTo>
                    <a:lnTo>
                      <a:pt x="637" y="479"/>
                    </a:lnTo>
                    <a:lnTo>
                      <a:pt x="655" y="460"/>
                    </a:lnTo>
                    <a:lnTo>
                      <a:pt x="733" y="445"/>
                    </a:lnTo>
                    <a:lnTo>
                      <a:pt x="734" y="431"/>
                    </a:lnTo>
                    <a:lnTo>
                      <a:pt x="675" y="427"/>
                    </a:lnTo>
                    <a:lnTo>
                      <a:pt x="670" y="397"/>
                    </a:lnTo>
                    <a:lnTo>
                      <a:pt x="693" y="416"/>
                    </a:lnTo>
                    <a:lnTo>
                      <a:pt x="739" y="411"/>
                    </a:lnTo>
                    <a:lnTo>
                      <a:pt x="697" y="382"/>
                    </a:lnTo>
                    <a:lnTo>
                      <a:pt x="700" y="362"/>
                    </a:lnTo>
                    <a:lnTo>
                      <a:pt x="728" y="377"/>
                    </a:lnTo>
                    <a:lnTo>
                      <a:pt x="744" y="347"/>
                    </a:lnTo>
                    <a:lnTo>
                      <a:pt x="726" y="324"/>
                    </a:lnTo>
                    <a:lnTo>
                      <a:pt x="769" y="308"/>
                    </a:lnTo>
                    <a:lnTo>
                      <a:pt x="744" y="274"/>
                    </a:lnTo>
                    <a:lnTo>
                      <a:pt x="763" y="274"/>
                    </a:lnTo>
                    <a:lnTo>
                      <a:pt x="745" y="239"/>
                    </a:lnTo>
                    <a:lnTo>
                      <a:pt x="765" y="239"/>
                    </a:lnTo>
                    <a:lnTo>
                      <a:pt x="784" y="247"/>
                    </a:lnTo>
                    <a:lnTo>
                      <a:pt x="793" y="223"/>
                    </a:lnTo>
                    <a:lnTo>
                      <a:pt x="763" y="196"/>
                    </a:lnTo>
                    <a:lnTo>
                      <a:pt x="771" y="136"/>
                    </a:lnTo>
                    <a:lnTo>
                      <a:pt x="815" y="130"/>
                    </a:lnTo>
                    <a:lnTo>
                      <a:pt x="824" y="109"/>
                    </a:lnTo>
                    <a:lnTo>
                      <a:pt x="889" y="86"/>
                    </a:lnTo>
                    <a:lnTo>
                      <a:pt x="871" y="72"/>
                    </a:lnTo>
                    <a:lnTo>
                      <a:pt x="834" y="70"/>
                    </a:lnTo>
                    <a:lnTo>
                      <a:pt x="797" y="90"/>
                    </a:lnTo>
                    <a:lnTo>
                      <a:pt x="751" y="86"/>
                    </a:lnTo>
                    <a:lnTo>
                      <a:pt x="718" y="108"/>
                    </a:lnTo>
                    <a:lnTo>
                      <a:pt x="728" y="72"/>
                    </a:lnTo>
                    <a:lnTo>
                      <a:pt x="685" y="65"/>
                    </a:lnTo>
                    <a:lnTo>
                      <a:pt x="724" y="57"/>
                    </a:lnTo>
                    <a:lnTo>
                      <a:pt x="751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5" name="Freeform 18"/>
              <p:cNvSpPr>
                <a:spLocks/>
              </p:cNvSpPr>
              <p:nvPr/>
            </p:nvSpPr>
            <p:spPr bwMode="auto">
              <a:xfrm>
                <a:off x="2336" y="1575"/>
                <a:ext cx="167" cy="101"/>
              </a:xfrm>
              <a:custGeom>
                <a:avLst/>
                <a:gdLst>
                  <a:gd name="T0" fmla="*/ 117 w 167"/>
                  <a:gd name="T1" fmla="*/ 0 h 101"/>
                  <a:gd name="T2" fmla="*/ 80 w 167"/>
                  <a:gd name="T3" fmla="*/ 24 h 101"/>
                  <a:gd name="T4" fmla="*/ 51 w 167"/>
                  <a:gd name="T5" fmla="*/ 24 h 101"/>
                  <a:gd name="T6" fmla="*/ 40 w 167"/>
                  <a:gd name="T7" fmla="*/ 7 h 101"/>
                  <a:gd name="T8" fmla="*/ 0 w 167"/>
                  <a:gd name="T9" fmla="*/ 36 h 101"/>
                  <a:gd name="T10" fmla="*/ 18 w 167"/>
                  <a:gd name="T11" fmla="*/ 71 h 101"/>
                  <a:gd name="T12" fmla="*/ 16 w 167"/>
                  <a:gd name="T13" fmla="*/ 94 h 101"/>
                  <a:gd name="T14" fmla="*/ 96 w 167"/>
                  <a:gd name="T15" fmla="*/ 101 h 101"/>
                  <a:gd name="T16" fmla="*/ 126 w 167"/>
                  <a:gd name="T17" fmla="*/ 80 h 101"/>
                  <a:gd name="T18" fmla="*/ 163 w 167"/>
                  <a:gd name="T19" fmla="*/ 72 h 101"/>
                  <a:gd name="T20" fmla="*/ 167 w 167"/>
                  <a:gd name="T21" fmla="*/ 7 h 101"/>
                  <a:gd name="T22" fmla="*/ 135 w 167"/>
                  <a:gd name="T23" fmla="*/ 13 h 101"/>
                  <a:gd name="T24" fmla="*/ 117 w 167"/>
                  <a:gd name="T25" fmla="*/ 0 h 10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7"/>
                  <a:gd name="T40" fmla="*/ 0 h 101"/>
                  <a:gd name="T41" fmla="*/ 167 w 167"/>
                  <a:gd name="T42" fmla="*/ 101 h 10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7" h="101">
                    <a:moveTo>
                      <a:pt x="117" y="0"/>
                    </a:moveTo>
                    <a:lnTo>
                      <a:pt x="80" y="24"/>
                    </a:lnTo>
                    <a:lnTo>
                      <a:pt x="51" y="24"/>
                    </a:lnTo>
                    <a:lnTo>
                      <a:pt x="40" y="7"/>
                    </a:lnTo>
                    <a:lnTo>
                      <a:pt x="0" y="36"/>
                    </a:lnTo>
                    <a:lnTo>
                      <a:pt x="18" y="71"/>
                    </a:lnTo>
                    <a:lnTo>
                      <a:pt x="16" y="94"/>
                    </a:lnTo>
                    <a:lnTo>
                      <a:pt x="96" y="101"/>
                    </a:lnTo>
                    <a:lnTo>
                      <a:pt x="126" y="80"/>
                    </a:lnTo>
                    <a:lnTo>
                      <a:pt x="163" y="72"/>
                    </a:lnTo>
                    <a:lnTo>
                      <a:pt x="167" y="7"/>
                    </a:lnTo>
                    <a:lnTo>
                      <a:pt x="135" y="13"/>
                    </a:ln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6" name="Freeform 19"/>
              <p:cNvSpPr>
                <a:spLocks/>
              </p:cNvSpPr>
              <p:nvPr/>
            </p:nvSpPr>
            <p:spPr bwMode="auto">
              <a:xfrm>
                <a:off x="27" y="1331"/>
                <a:ext cx="1837" cy="1476"/>
              </a:xfrm>
              <a:custGeom>
                <a:avLst/>
                <a:gdLst>
                  <a:gd name="T0" fmla="*/ 1293 w 1837"/>
                  <a:gd name="T1" fmla="*/ 96 h 1476"/>
                  <a:gd name="T2" fmla="*/ 1221 w 1837"/>
                  <a:gd name="T3" fmla="*/ 130 h 1476"/>
                  <a:gd name="T4" fmla="*/ 1046 w 1837"/>
                  <a:gd name="T5" fmla="*/ 158 h 1476"/>
                  <a:gd name="T6" fmla="*/ 879 w 1837"/>
                  <a:gd name="T7" fmla="*/ 145 h 1476"/>
                  <a:gd name="T8" fmla="*/ 777 w 1837"/>
                  <a:gd name="T9" fmla="*/ 110 h 1476"/>
                  <a:gd name="T10" fmla="*/ 581 w 1837"/>
                  <a:gd name="T11" fmla="*/ 119 h 1476"/>
                  <a:gd name="T12" fmla="*/ 404 w 1837"/>
                  <a:gd name="T13" fmla="*/ 82 h 1476"/>
                  <a:gd name="T14" fmla="*/ 221 w 1837"/>
                  <a:gd name="T15" fmla="*/ 100 h 1476"/>
                  <a:gd name="T16" fmla="*/ 138 w 1837"/>
                  <a:gd name="T17" fmla="*/ 203 h 1476"/>
                  <a:gd name="T18" fmla="*/ 190 w 1837"/>
                  <a:gd name="T19" fmla="*/ 278 h 1476"/>
                  <a:gd name="T20" fmla="*/ 138 w 1837"/>
                  <a:gd name="T21" fmla="*/ 382 h 1476"/>
                  <a:gd name="T22" fmla="*/ 121 w 1837"/>
                  <a:gd name="T23" fmla="*/ 474 h 1476"/>
                  <a:gd name="T24" fmla="*/ 235 w 1837"/>
                  <a:gd name="T25" fmla="*/ 365 h 1476"/>
                  <a:gd name="T26" fmla="*/ 344 w 1837"/>
                  <a:gd name="T27" fmla="*/ 357 h 1476"/>
                  <a:gd name="T28" fmla="*/ 513 w 1837"/>
                  <a:gd name="T29" fmla="*/ 343 h 1476"/>
                  <a:gd name="T30" fmla="*/ 581 w 1837"/>
                  <a:gd name="T31" fmla="*/ 503 h 1476"/>
                  <a:gd name="T32" fmla="*/ 621 w 1837"/>
                  <a:gd name="T33" fmla="*/ 635 h 1476"/>
                  <a:gd name="T34" fmla="*/ 713 w 1837"/>
                  <a:gd name="T35" fmla="*/ 1013 h 1476"/>
                  <a:gd name="T36" fmla="*/ 769 w 1837"/>
                  <a:gd name="T37" fmla="*/ 1182 h 1476"/>
                  <a:gd name="T38" fmla="*/ 781 w 1837"/>
                  <a:gd name="T39" fmla="*/ 1136 h 1476"/>
                  <a:gd name="T40" fmla="*/ 817 w 1837"/>
                  <a:gd name="T41" fmla="*/ 1152 h 1476"/>
                  <a:gd name="T42" fmla="*/ 1018 w 1837"/>
                  <a:gd name="T43" fmla="*/ 1327 h 1476"/>
                  <a:gd name="T44" fmla="*/ 1238 w 1837"/>
                  <a:gd name="T45" fmla="*/ 1476 h 1476"/>
                  <a:gd name="T46" fmla="*/ 1237 w 1837"/>
                  <a:gd name="T47" fmla="*/ 1426 h 1476"/>
                  <a:gd name="T48" fmla="*/ 1199 w 1837"/>
                  <a:gd name="T49" fmla="*/ 1306 h 1476"/>
                  <a:gd name="T50" fmla="*/ 1165 w 1837"/>
                  <a:gd name="T51" fmla="*/ 1237 h 1476"/>
                  <a:gd name="T52" fmla="*/ 1046 w 1837"/>
                  <a:gd name="T53" fmla="*/ 1226 h 1476"/>
                  <a:gd name="T54" fmla="*/ 1021 w 1837"/>
                  <a:gd name="T55" fmla="*/ 1082 h 1476"/>
                  <a:gd name="T56" fmla="*/ 1165 w 1837"/>
                  <a:gd name="T57" fmla="*/ 1068 h 1476"/>
                  <a:gd name="T58" fmla="*/ 1254 w 1837"/>
                  <a:gd name="T59" fmla="*/ 1111 h 1476"/>
                  <a:gd name="T60" fmla="*/ 1357 w 1837"/>
                  <a:gd name="T61" fmla="*/ 959 h 1476"/>
                  <a:gd name="T62" fmla="*/ 1434 w 1837"/>
                  <a:gd name="T63" fmla="*/ 863 h 1476"/>
                  <a:gd name="T64" fmla="*/ 1519 w 1837"/>
                  <a:gd name="T65" fmla="*/ 759 h 1476"/>
                  <a:gd name="T66" fmla="*/ 1611 w 1837"/>
                  <a:gd name="T67" fmla="*/ 788 h 1476"/>
                  <a:gd name="T68" fmla="*/ 1711 w 1837"/>
                  <a:gd name="T69" fmla="*/ 770 h 1476"/>
                  <a:gd name="T70" fmla="*/ 1653 w 1837"/>
                  <a:gd name="T71" fmla="*/ 705 h 1476"/>
                  <a:gd name="T72" fmla="*/ 1713 w 1837"/>
                  <a:gd name="T73" fmla="*/ 681 h 1476"/>
                  <a:gd name="T74" fmla="*/ 1763 w 1837"/>
                  <a:gd name="T75" fmla="*/ 739 h 1476"/>
                  <a:gd name="T76" fmla="*/ 1802 w 1837"/>
                  <a:gd name="T77" fmla="*/ 681 h 1476"/>
                  <a:gd name="T78" fmla="*/ 1726 w 1837"/>
                  <a:gd name="T79" fmla="*/ 543 h 1476"/>
                  <a:gd name="T80" fmla="*/ 1648 w 1837"/>
                  <a:gd name="T81" fmla="*/ 388 h 1476"/>
                  <a:gd name="T82" fmla="*/ 1597 w 1837"/>
                  <a:gd name="T83" fmla="*/ 367 h 1476"/>
                  <a:gd name="T84" fmla="*/ 1475 w 1837"/>
                  <a:gd name="T85" fmla="*/ 372 h 1476"/>
                  <a:gd name="T86" fmla="*/ 1453 w 1837"/>
                  <a:gd name="T87" fmla="*/ 503 h 1476"/>
                  <a:gd name="T88" fmla="*/ 1399 w 1837"/>
                  <a:gd name="T89" fmla="*/ 566 h 1476"/>
                  <a:gd name="T90" fmla="*/ 1277 w 1837"/>
                  <a:gd name="T91" fmla="*/ 467 h 1476"/>
                  <a:gd name="T92" fmla="*/ 1254 w 1837"/>
                  <a:gd name="T93" fmla="*/ 343 h 1476"/>
                  <a:gd name="T94" fmla="*/ 1366 w 1837"/>
                  <a:gd name="T95" fmla="*/ 252 h 1476"/>
                  <a:gd name="T96" fmla="*/ 1426 w 1837"/>
                  <a:gd name="T97" fmla="*/ 182 h 1476"/>
                  <a:gd name="T98" fmla="*/ 1319 w 1837"/>
                  <a:gd name="T99" fmla="*/ 140 h 147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837"/>
                  <a:gd name="T151" fmla="*/ 0 h 1476"/>
                  <a:gd name="T152" fmla="*/ 1837 w 1837"/>
                  <a:gd name="T153" fmla="*/ 1476 h 147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837" h="1476">
                    <a:moveTo>
                      <a:pt x="1371" y="24"/>
                    </a:moveTo>
                    <a:lnTo>
                      <a:pt x="1326" y="0"/>
                    </a:lnTo>
                    <a:lnTo>
                      <a:pt x="1296" y="35"/>
                    </a:lnTo>
                    <a:lnTo>
                      <a:pt x="1293" y="96"/>
                    </a:lnTo>
                    <a:lnTo>
                      <a:pt x="1265" y="130"/>
                    </a:lnTo>
                    <a:lnTo>
                      <a:pt x="1277" y="155"/>
                    </a:lnTo>
                    <a:lnTo>
                      <a:pt x="1231" y="168"/>
                    </a:lnTo>
                    <a:lnTo>
                      <a:pt x="1221" y="130"/>
                    </a:lnTo>
                    <a:lnTo>
                      <a:pt x="1179" y="155"/>
                    </a:lnTo>
                    <a:lnTo>
                      <a:pt x="1175" y="182"/>
                    </a:lnTo>
                    <a:lnTo>
                      <a:pt x="1087" y="149"/>
                    </a:lnTo>
                    <a:lnTo>
                      <a:pt x="1046" y="158"/>
                    </a:lnTo>
                    <a:lnTo>
                      <a:pt x="1025" y="187"/>
                    </a:lnTo>
                    <a:lnTo>
                      <a:pt x="933" y="171"/>
                    </a:lnTo>
                    <a:lnTo>
                      <a:pt x="933" y="140"/>
                    </a:lnTo>
                    <a:lnTo>
                      <a:pt x="879" y="145"/>
                    </a:lnTo>
                    <a:lnTo>
                      <a:pt x="842" y="105"/>
                    </a:lnTo>
                    <a:lnTo>
                      <a:pt x="814" y="110"/>
                    </a:lnTo>
                    <a:lnTo>
                      <a:pt x="814" y="135"/>
                    </a:lnTo>
                    <a:lnTo>
                      <a:pt x="777" y="110"/>
                    </a:lnTo>
                    <a:lnTo>
                      <a:pt x="713" y="130"/>
                    </a:lnTo>
                    <a:lnTo>
                      <a:pt x="675" y="145"/>
                    </a:lnTo>
                    <a:lnTo>
                      <a:pt x="646" y="130"/>
                    </a:lnTo>
                    <a:lnTo>
                      <a:pt x="581" y="119"/>
                    </a:lnTo>
                    <a:lnTo>
                      <a:pt x="504" y="110"/>
                    </a:lnTo>
                    <a:lnTo>
                      <a:pt x="467" y="110"/>
                    </a:lnTo>
                    <a:lnTo>
                      <a:pt x="425" y="105"/>
                    </a:lnTo>
                    <a:lnTo>
                      <a:pt x="404" y="82"/>
                    </a:lnTo>
                    <a:lnTo>
                      <a:pt x="371" y="85"/>
                    </a:lnTo>
                    <a:lnTo>
                      <a:pt x="361" y="60"/>
                    </a:lnTo>
                    <a:lnTo>
                      <a:pt x="325" y="75"/>
                    </a:lnTo>
                    <a:lnTo>
                      <a:pt x="221" y="100"/>
                    </a:lnTo>
                    <a:lnTo>
                      <a:pt x="181" y="145"/>
                    </a:lnTo>
                    <a:lnTo>
                      <a:pt x="221" y="192"/>
                    </a:lnTo>
                    <a:lnTo>
                      <a:pt x="172" y="187"/>
                    </a:lnTo>
                    <a:lnTo>
                      <a:pt x="138" y="203"/>
                    </a:lnTo>
                    <a:lnTo>
                      <a:pt x="162" y="257"/>
                    </a:lnTo>
                    <a:lnTo>
                      <a:pt x="190" y="242"/>
                    </a:lnTo>
                    <a:lnTo>
                      <a:pt x="217" y="257"/>
                    </a:lnTo>
                    <a:lnTo>
                      <a:pt x="190" y="278"/>
                    </a:lnTo>
                    <a:lnTo>
                      <a:pt x="144" y="293"/>
                    </a:lnTo>
                    <a:lnTo>
                      <a:pt x="108" y="322"/>
                    </a:lnTo>
                    <a:lnTo>
                      <a:pt x="108" y="367"/>
                    </a:lnTo>
                    <a:lnTo>
                      <a:pt x="138" y="382"/>
                    </a:lnTo>
                    <a:lnTo>
                      <a:pt x="170" y="372"/>
                    </a:lnTo>
                    <a:lnTo>
                      <a:pt x="159" y="404"/>
                    </a:lnTo>
                    <a:lnTo>
                      <a:pt x="198" y="407"/>
                    </a:lnTo>
                    <a:lnTo>
                      <a:pt x="121" y="474"/>
                    </a:lnTo>
                    <a:lnTo>
                      <a:pt x="0" y="507"/>
                    </a:lnTo>
                    <a:lnTo>
                      <a:pt x="129" y="481"/>
                    </a:lnTo>
                    <a:lnTo>
                      <a:pt x="270" y="393"/>
                    </a:lnTo>
                    <a:lnTo>
                      <a:pt x="235" y="365"/>
                    </a:lnTo>
                    <a:lnTo>
                      <a:pt x="270" y="365"/>
                    </a:lnTo>
                    <a:lnTo>
                      <a:pt x="320" y="316"/>
                    </a:lnTo>
                    <a:lnTo>
                      <a:pt x="296" y="365"/>
                    </a:lnTo>
                    <a:lnTo>
                      <a:pt x="344" y="357"/>
                    </a:lnTo>
                    <a:lnTo>
                      <a:pt x="371" y="365"/>
                    </a:lnTo>
                    <a:lnTo>
                      <a:pt x="436" y="365"/>
                    </a:lnTo>
                    <a:lnTo>
                      <a:pt x="467" y="343"/>
                    </a:lnTo>
                    <a:lnTo>
                      <a:pt x="513" y="343"/>
                    </a:lnTo>
                    <a:lnTo>
                      <a:pt x="485" y="365"/>
                    </a:lnTo>
                    <a:lnTo>
                      <a:pt x="499" y="396"/>
                    </a:lnTo>
                    <a:lnTo>
                      <a:pt x="536" y="493"/>
                    </a:lnTo>
                    <a:lnTo>
                      <a:pt x="581" y="503"/>
                    </a:lnTo>
                    <a:lnTo>
                      <a:pt x="606" y="529"/>
                    </a:lnTo>
                    <a:lnTo>
                      <a:pt x="606" y="563"/>
                    </a:lnTo>
                    <a:lnTo>
                      <a:pt x="593" y="591"/>
                    </a:lnTo>
                    <a:lnTo>
                      <a:pt x="621" y="635"/>
                    </a:lnTo>
                    <a:lnTo>
                      <a:pt x="600" y="773"/>
                    </a:lnTo>
                    <a:lnTo>
                      <a:pt x="662" y="964"/>
                    </a:lnTo>
                    <a:lnTo>
                      <a:pt x="675" y="1006"/>
                    </a:lnTo>
                    <a:lnTo>
                      <a:pt x="713" y="1013"/>
                    </a:lnTo>
                    <a:lnTo>
                      <a:pt x="723" y="1071"/>
                    </a:lnTo>
                    <a:lnTo>
                      <a:pt x="740" y="1102"/>
                    </a:lnTo>
                    <a:lnTo>
                      <a:pt x="736" y="1146"/>
                    </a:lnTo>
                    <a:lnTo>
                      <a:pt x="769" y="1182"/>
                    </a:lnTo>
                    <a:lnTo>
                      <a:pt x="788" y="1212"/>
                    </a:lnTo>
                    <a:lnTo>
                      <a:pt x="821" y="1231"/>
                    </a:lnTo>
                    <a:lnTo>
                      <a:pt x="814" y="1192"/>
                    </a:lnTo>
                    <a:lnTo>
                      <a:pt x="781" y="1136"/>
                    </a:lnTo>
                    <a:lnTo>
                      <a:pt x="769" y="1096"/>
                    </a:lnTo>
                    <a:lnTo>
                      <a:pt x="765" y="1062"/>
                    </a:lnTo>
                    <a:lnTo>
                      <a:pt x="788" y="1111"/>
                    </a:lnTo>
                    <a:lnTo>
                      <a:pt x="817" y="1152"/>
                    </a:lnTo>
                    <a:lnTo>
                      <a:pt x="885" y="1226"/>
                    </a:lnTo>
                    <a:lnTo>
                      <a:pt x="931" y="1264"/>
                    </a:lnTo>
                    <a:lnTo>
                      <a:pt x="971" y="1287"/>
                    </a:lnTo>
                    <a:lnTo>
                      <a:pt x="1018" y="1327"/>
                    </a:lnTo>
                    <a:lnTo>
                      <a:pt x="1062" y="1343"/>
                    </a:lnTo>
                    <a:lnTo>
                      <a:pt x="1109" y="1360"/>
                    </a:lnTo>
                    <a:lnTo>
                      <a:pt x="1185" y="1444"/>
                    </a:lnTo>
                    <a:lnTo>
                      <a:pt x="1238" y="1476"/>
                    </a:lnTo>
                    <a:lnTo>
                      <a:pt x="1312" y="1455"/>
                    </a:lnTo>
                    <a:lnTo>
                      <a:pt x="1329" y="1412"/>
                    </a:lnTo>
                    <a:lnTo>
                      <a:pt x="1290" y="1430"/>
                    </a:lnTo>
                    <a:lnTo>
                      <a:pt x="1237" y="1426"/>
                    </a:lnTo>
                    <a:lnTo>
                      <a:pt x="1228" y="1401"/>
                    </a:lnTo>
                    <a:lnTo>
                      <a:pt x="1237" y="1371"/>
                    </a:lnTo>
                    <a:lnTo>
                      <a:pt x="1237" y="1331"/>
                    </a:lnTo>
                    <a:lnTo>
                      <a:pt x="1199" y="1306"/>
                    </a:lnTo>
                    <a:lnTo>
                      <a:pt x="1172" y="1301"/>
                    </a:lnTo>
                    <a:lnTo>
                      <a:pt x="1129" y="1301"/>
                    </a:lnTo>
                    <a:lnTo>
                      <a:pt x="1179" y="1271"/>
                    </a:lnTo>
                    <a:lnTo>
                      <a:pt x="1165" y="1237"/>
                    </a:lnTo>
                    <a:lnTo>
                      <a:pt x="1167" y="1182"/>
                    </a:lnTo>
                    <a:lnTo>
                      <a:pt x="1119" y="1192"/>
                    </a:lnTo>
                    <a:lnTo>
                      <a:pt x="1095" y="1221"/>
                    </a:lnTo>
                    <a:lnTo>
                      <a:pt x="1046" y="1226"/>
                    </a:lnTo>
                    <a:lnTo>
                      <a:pt x="994" y="1202"/>
                    </a:lnTo>
                    <a:lnTo>
                      <a:pt x="989" y="1141"/>
                    </a:lnTo>
                    <a:lnTo>
                      <a:pt x="1021" y="1111"/>
                    </a:lnTo>
                    <a:lnTo>
                      <a:pt x="1021" y="1082"/>
                    </a:lnTo>
                    <a:lnTo>
                      <a:pt x="1074" y="1047"/>
                    </a:lnTo>
                    <a:lnTo>
                      <a:pt x="1098" y="1037"/>
                    </a:lnTo>
                    <a:lnTo>
                      <a:pt x="1137" y="1052"/>
                    </a:lnTo>
                    <a:lnTo>
                      <a:pt x="1165" y="1068"/>
                    </a:lnTo>
                    <a:lnTo>
                      <a:pt x="1165" y="1042"/>
                    </a:lnTo>
                    <a:lnTo>
                      <a:pt x="1203" y="1062"/>
                    </a:lnTo>
                    <a:lnTo>
                      <a:pt x="1254" y="1062"/>
                    </a:lnTo>
                    <a:lnTo>
                      <a:pt x="1254" y="1111"/>
                    </a:lnTo>
                    <a:lnTo>
                      <a:pt x="1277" y="1146"/>
                    </a:lnTo>
                    <a:lnTo>
                      <a:pt x="1305" y="1132"/>
                    </a:lnTo>
                    <a:lnTo>
                      <a:pt x="1305" y="1062"/>
                    </a:lnTo>
                    <a:lnTo>
                      <a:pt x="1357" y="959"/>
                    </a:lnTo>
                    <a:lnTo>
                      <a:pt x="1387" y="956"/>
                    </a:lnTo>
                    <a:lnTo>
                      <a:pt x="1399" y="924"/>
                    </a:lnTo>
                    <a:lnTo>
                      <a:pt x="1399" y="899"/>
                    </a:lnTo>
                    <a:lnTo>
                      <a:pt x="1434" y="863"/>
                    </a:lnTo>
                    <a:lnTo>
                      <a:pt x="1457" y="830"/>
                    </a:lnTo>
                    <a:lnTo>
                      <a:pt x="1503" y="824"/>
                    </a:lnTo>
                    <a:lnTo>
                      <a:pt x="1514" y="788"/>
                    </a:lnTo>
                    <a:lnTo>
                      <a:pt x="1519" y="759"/>
                    </a:lnTo>
                    <a:lnTo>
                      <a:pt x="1568" y="748"/>
                    </a:lnTo>
                    <a:lnTo>
                      <a:pt x="1617" y="735"/>
                    </a:lnTo>
                    <a:lnTo>
                      <a:pt x="1625" y="764"/>
                    </a:lnTo>
                    <a:lnTo>
                      <a:pt x="1611" y="788"/>
                    </a:lnTo>
                    <a:lnTo>
                      <a:pt x="1600" y="813"/>
                    </a:lnTo>
                    <a:lnTo>
                      <a:pt x="1642" y="819"/>
                    </a:lnTo>
                    <a:lnTo>
                      <a:pt x="1670" y="784"/>
                    </a:lnTo>
                    <a:lnTo>
                      <a:pt x="1711" y="770"/>
                    </a:lnTo>
                    <a:lnTo>
                      <a:pt x="1711" y="735"/>
                    </a:lnTo>
                    <a:lnTo>
                      <a:pt x="1684" y="725"/>
                    </a:lnTo>
                    <a:lnTo>
                      <a:pt x="1638" y="739"/>
                    </a:lnTo>
                    <a:lnTo>
                      <a:pt x="1653" y="705"/>
                    </a:lnTo>
                    <a:lnTo>
                      <a:pt x="1617" y="689"/>
                    </a:lnTo>
                    <a:lnTo>
                      <a:pt x="1555" y="709"/>
                    </a:lnTo>
                    <a:lnTo>
                      <a:pt x="1617" y="675"/>
                    </a:lnTo>
                    <a:lnTo>
                      <a:pt x="1713" y="681"/>
                    </a:lnTo>
                    <a:lnTo>
                      <a:pt x="1754" y="664"/>
                    </a:lnTo>
                    <a:lnTo>
                      <a:pt x="1763" y="689"/>
                    </a:lnTo>
                    <a:lnTo>
                      <a:pt x="1721" y="709"/>
                    </a:lnTo>
                    <a:lnTo>
                      <a:pt x="1763" y="739"/>
                    </a:lnTo>
                    <a:lnTo>
                      <a:pt x="1806" y="739"/>
                    </a:lnTo>
                    <a:lnTo>
                      <a:pt x="1837" y="739"/>
                    </a:lnTo>
                    <a:lnTo>
                      <a:pt x="1830" y="689"/>
                    </a:lnTo>
                    <a:lnTo>
                      <a:pt x="1802" y="681"/>
                    </a:lnTo>
                    <a:lnTo>
                      <a:pt x="1788" y="656"/>
                    </a:lnTo>
                    <a:lnTo>
                      <a:pt x="1806" y="581"/>
                    </a:lnTo>
                    <a:lnTo>
                      <a:pt x="1763" y="552"/>
                    </a:lnTo>
                    <a:lnTo>
                      <a:pt x="1726" y="543"/>
                    </a:lnTo>
                    <a:lnTo>
                      <a:pt x="1721" y="489"/>
                    </a:lnTo>
                    <a:lnTo>
                      <a:pt x="1698" y="442"/>
                    </a:lnTo>
                    <a:lnTo>
                      <a:pt x="1684" y="396"/>
                    </a:lnTo>
                    <a:lnTo>
                      <a:pt x="1648" y="388"/>
                    </a:lnTo>
                    <a:lnTo>
                      <a:pt x="1642" y="432"/>
                    </a:lnTo>
                    <a:lnTo>
                      <a:pt x="1617" y="447"/>
                    </a:lnTo>
                    <a:lnTo>
                      <a:pt x="1597" y="413"/>
                    </a:lnTo>
                    <a:lnTo>
                      <a:pt x="1597" y="367"/>
                    </a:lnTo>
                    <a:lnTo>
                      <a:pt x="1564" y="365"/>
                    </a:lnTo>
                    <a:lnTo>
                      <a:pt x="1549" y="338"/>
                    </a:lnTo>
                    <a:lnTo>
                      <a:pt x="1467" y="338"/>
                    </a:lnTo>
                    <a:lnTo>
                      <a:pt x="1475" y="372"/>
                    </a:lnTo>
                    <a:lnTo>
                      <a:pt x="1467" y="407"/>
                    </a:lnTo>
                    <a:lnTo>
                      <a:pt x="1447" y="438"/>
                    </a:lnTo>
                    <a:lnTo>
                      <a:pt x="1467" y="463"/>
                    </a:lnTo>
                    <a:lnTo>
                      <a:pt x="1453" y="503"/>
                    </a:lnTo>
                    <a:lnTo>
                      <a:pt x="1410" y="529"/>
                    </a:lnTo>
                    <a:lnTo>
                      <a:pt x="1414" y="596"/>
                    </a:lnTo>
                    <a:lnTo>
                      <a:pt x="1387" y="596"/>
                    </a:lnTo>
                    <a:lnTo>
                      <a:pt x="1399" y="566"/>
                    </a:lnTo>
                    <a:lnTo>
                      <a:pt x="1384" y="517"/>
                    </a:lnTo>
                    <a:lnTo>
                      <a:pt x="1357" y="512"/>
                    </a:lnTo>
                    <a:lnTo>
                      <a:pt x="1314" y="493"/>
                    </a:lnTo>
                    <a:lnTo>
                      <a:pt x="1277" y="467"/>
                    </a:lnTo>
                    <a:lnTo>
                      <a:pt x="1237" y="421"/>
                    </a:lnTo>
                    <a:lnTo>
                      <a:pt x="1208" y="407"/>
                    </a:lnTo>
                    <a:lnTo>
                      <a:pt x="1226" y="357"/>
                    </a:lnTo>
                    <a:lnTo>
                      <a:pt x="1254" y="343"/>
                    </a:lnTo>
                    <a:lnTo>
                      <a:pt x="1282" y="338"/>
                    </a:lnTo>
                    <a:lnTo>
                      <a:pt x="1286" y="303"/>
                    </a:lnTo>
                    <a:lnTo>
                      <a:pt x="1333" y="293"/>
                    </a:lnTo>
                    <a:lnTo>
                      <a:pt x="1366" y="252"/>
                    </a:lnTo>
                    <a:lnTo>
                      <a:pt x="1384" y="217"/>
                    </a:lnTo>
                    <a:lnTo>
                      <a:pt x="1422" y="211"/>
                    </a:lnTo>
                    <a:lnTo>
                      <a:pt x="1454" y="192"/>
                    </a:lnTo>
                    <a:lnTo>
                      <a:pt x="1426" y="182"/>
                    </a:lnTo>
                    <a:lnTo>
                      <a:pt x="1418" y="149"/>
                    </a:lnTo>
                    <a:lnTo>
                      <a:pt x="1374" y="182"/>
                    </a:lnTo>
                    <a:lnTo>
                      <a:pt x="1356" y="155"/>
                    </a:lnTo>
                    <a:lnTo>
                      <a:pt x="1319" y="140"/>
                    </a:lnTo>
                    <a:lnTo>
                      <a:pt x="1326" y="113"/>
                    </a:lnTo>
                    <a:lnTo>
                      <a:pt x="1329" y="35"/>
                    </a:lnTo>
                    <a:lnTo>
                      <a:pt x="1371" y="2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7" name="Freeform 20"/>
              <p:cNvSpPr>
                <a:spLocks/>
              </p:cNvSpPr>
              <p:nvPr/>
            </p:nvSpPr>
            <p:spPr bwMode="auto">
              <a:xfrm>
                <a:off x="1247" y="2714"/>
                <a:ext cx="816" cy="1386"/>
              </a:xfrm>
              <a:custGeom>
                <a:avLst/>
                <a:gdLst>
                  <a:gd name="T0" fmla="*/ 85 w 816"/>
                  <a:gd name="T1" fmla="*/ 72 h 1386"/>
                  <a:gd name="T2" fmla="*/ 95 w 816"/>
                  <a:gd name="T3" fmla="*/ 186 h 1386"/>
                  <a:gd name="T4" fmla="*/ 36 w 816"/>
                  <a:gd name="T5" fmla="*/ 297 h 1386"/>
                  <a:gd name="T6" fmla="*/ 11 w 816"/>
                  <a:gd name="T7" fmla="*/ 346 h 1386"/>
                  <a:gd name="T8" fmla="*/ 76 w 816"/>
                  <a:gd name="T9" fmla="*/ 454 h 1386"/>
                  <a:gd name="T10" fmla="*/ 184 w 816"/>
                  <a:gd name="T11" fmla="*/ 547 h 1386"/>
                  <a:gd name="T12" fmla="*/ 208 w 816"/>
                  <a:gd name="T13" fmla="*/ 626 h 1386"/>
                  <a:gd name="T14" fmla="*/ 184 w 816"/>
                  <a:gd name="T15" fmla="*/ 791 h 1386"/>
                  <a:gd name="T16" fmla="*/ 174 w 816"/>
                  <a:gd name="T17" fmla="*/ 1042 h 1386"/>
                  <a:gd name="T18" fmla="*/ 184 w 816"/>
                  <a:gd name="T19" fmla="*/ 1137 h 1386"/>
                  <a:gd name="T20" fmla="*/ 182 w 816"/>
                  <a:gd name="T21" fmla="*/ 1239 h 1386"/>
                  <a:gd name="T22" fmla="*/ 218 w 816"/>
                  <a:gd name="T23" fmla="*/ 1312 h 1386"/>
                  <a:gd name="T24" fmla="*/ 212 w 816"/>
                  <a:gd name="T25" fmla="*/ 1341 h 1386"/>
                  <a:gd name="T26" fmla="*/ 300 w 816"/>
                  <a:gd name="T27" fmla="*/ 1370 h 1386"/>
                  <a:gd name="T28" fmla="*/ 374 w 816"/>
                  <a:gd name="T29" fmla="*/ 1370 h 1386"/>
                  <a:gd name="T30" fmla="*/ 306 w 816"/>
                  <a:gd name="T31" fmla="*/ 1318 h 1386"/>
                  <a:gd name="T32" fmla="*/ 306 w 816"/>
                  <a:gd name="T33" fmla="*/ 1290 h 1386"/>
                  <a:gd name="T34" fmla="*/ 317 w 816"/>
                  <a:gd name="T35" fmla="*/ 1206 h 1386"/>
                  <a:gd name="T36" fmla="*/ 282 w 816"/>
                  <a:gd name="T37" fmla="*/ 1143 h 1386"/>
                  <a:gd name="T38" fmla="*/ 334 w 816"/>
                  <a:gd name="T39" fmla="*/ 1099 h 1386"/>
                  <a:gd name="T40" fmla="*/ 317 w 816"/>
                  <a:gd name="T41" fmla="*/ 1048 h 1386"/>
                  <a:gd name="T42" fmla="*/ 379 w 816"/>
                  <a:gd name="T43" fmla="*/ 1009 h 1386"/>
                  <a:gd name="T44" fmla="*/ 452 w 816"/>
                  <a:gd name="T45" fmla="*/ 971 h 1386"/>
                  <a:gd name="T46" fmla="*/ 461 w 816"/>
                  <a:gd name="T47" fmla="*/ 909 h 1386"/>
                  <a:gd name="T48" fmla="*/ 519 w 816"/>
                  <a:gd name="T49" fmla="*/ 899 h 1386"/>
                  <a:gd name="T50" fmla="*/ 571 w 816"/>
                  <a:gd name="T51" fmla="*/ 838 h 1386"/>
                  <a:gd name="T52" fmla="*/ 585 w 816"/>
                  <a:gd name="T53" fmla="*/ 744 h 1386"/>
                  <a:gd name="T54" fmla="*/ 630 w 816"/>
                  <a:gd name="T55" fmla="*/ 695 h 1386"/>
                  <a:gd name="T56" fmla="*/ 742 w 816"/>
                  <a:gd name="T57" fmla="*/ 616 h 1386"/>
                  <a:gd name="T58" fmla="*/ 797 w 816"/>
                  <a:gd name="T59" fmla="*/ 422 h 1386"/>
                  <a:gd name="T60" fmla="*/ 766 w 816"/>
                  <a:gd name="T61" fmla="*/ 330 h 1386"/>
                  <a:gd name="T62" fmla="*/ 683 w 816"/>
                  <a:gd name="T63" fmla="*/ 292 h 1386"/>
                  <a:gd name="T64" fmla="*/ 654 w 816"/>
                  <a:gd name="T65" fmla="*/ 284 h 1386"/>
                  <a:gd name="T66" fmla="*/ 579 w 816"/>
                  <a:gd name="T67" fmla="*/ 251 h 1386"/>
                  <a:gd name="T68" fmla="*/ 571 w 816"/>
                  <a:gd name="T69" fmla="*/ 202 h 1386"/>
                  <a:gd name="T70" fmla="*/ 510 w 816"/>
                  <a:gd name="T71" fmla="*/ 161 h 1386"/>
                  <a:gd name="T72" fmla="*/ 433 w 816"/>
                  <a:gd name="T73" fmla="*/ 132 h 1386"/>
                  <a:gd name="T74" fmla="*/ 388 w 816"/>
                  <a:gd name="T75" fmla="*/ 85 h 1386"/>
                  <a:gd name="T76" fmla="*/ 236 w 816"/>
                  <a:gd name="T77" fmla="*/ 33 h 1386"/>
                  <a:gd name="T78" fmla="*/ 184 w 816"/>
                  <a:gd name="T79" fmla="*/ 6 h 1386"/>
                  <a:gd name="T80" fmla="*/ 113 w 816"/>
                  <a:gd name="T81" fmla="*/ 22 h 138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816"/>
                  <a:gd name="T124" fmla="*/ 0 h 1386"/>
                  <a:gd name="T125" fmla="*/ 816 w 816"/>
                  <a:gd name="T126" fmla="*/ 1386 h 138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816" h="1386">
                    <a:moveTo>
                      <a:pt x="113" y="22"/>
                    </a:moveTo>
                    <a:lnTo>
                      <a:pt x="85" y="72"/>
                    </a:lnTo>
                    <a:lnTo>
                      <a:pt x="81" y="132"/>
                    </a:lnTo>
                    <a:lnTo>
                      <a:pt x="95" y="186"/>
                    </a:lnTo>
                    <a:lnTo>
                      <a:pt x="28" y="234"/>
                    </a:lnTo>
                    <a:lnTo>
                      <a:pt x="36" y="297"/>
                    </a:lnTo>
                    <a:lnTo>
                      <a:pt x="0" y="320"/>
                    </a:lnTo>
                    <a:lnTo>
                      <a:pt x="11" y="346"/>
                    </a:lnTo>
                    <a:lnTo>
                      <a:pt x="73" y="415"/>
                    </a:lnTo>
                    <a:lnTo>
                      <a:pt x="76" y="454"/>
                    </a:lnTo>
                    <a:lnTo>
                      <a:pt x="142" y="538"/>
                    </a:lnTo>
                    <a:lnTo>
                      <a:pt x="184" y="547"/>
                    </a:lnTo>
                    <a:lnTo>
                      <a:pt x="194" y="600"/>
                    </a:lnTo>
                    <a:lnTo>
                      <a:pt x="208" y="626"/>
                    </a:lnTo>
                    <a:lnTo>
                      <a:pt x="202" y="744"/>
                    </a:lnTo>
                    <a:lnTo>
                      <a:pt x="184" y="791"/>
                    </a:lnTo>
                    <a:lnTo>
                      <a:pt x="190" y="916"/>
                    </a:lnTo>
                    <a:lnTo>
                      <a:pt x="174" y="1042"/>
                    </a:lnTo>
                    <a:lnTo>
                      <a:pt x="199" y="1059"/>
                    </a:lnTo>
                    <a:lnTo>
                      <a:pt x="184" y="1137"/>
                    </a:lnTo>
                    <a:lnTo>
                      <a:pt x="164" y="1155"/>
                    </a:lnTo>
                    <a:lnTo>
                      <a:pt x="182" y="1239"/>
                    </a:lnTo>
                    <a:lnTo>
                      <a:pt x="218" y="1285"/>
                    </a:lnTo>
                    <a:lnTo>
                      <a:pt x="218" y="1312"/>
                    </a:lnTo>
                    <a:lnTo>
                      <a:pt x="233" y="1330"/>
                    </a:lnTo>
                    <a:lnTo>
                      <a:pt x="212" y="1341"/>
                    </a:lnTo>
                    <a:lnTo>
                      <a:pt x="260" y="1370"/>
                    </a:lnTo>
                    <a:lnTo>
                      <a:pt x="300" y="1370"/>
                    </a:lnTo>
                    <a:lnTo>
                      <a:pt x="355" y="1386"/>
                    </a:lnTo>
                    <a:lnTo>
                      <a:pt x="374" y="1370"/>
                    </a:lnTo>
                    <a:lnTo>
                      <a:pt x="323" y="1341"/>
                    </a:lnTo>
                    <a:lnTo>
                      <a:pt x="306" y="1318"/>
                    </a:lnTo>
                    <a:lnTo>
                      <a:pt x="264" y="1318"/>
                    </a:lnTo>
                    <a:lnTo>
                      <a:pt x="306" y="1290"/>
                    </a:lnTo>
                    <a:lnTo>
                      <a:pt x="267" y="1272"/>
                    </a:lnTo>
                    <a:lnTo>
                      <a:pt x="317" y="1206"/>
                    </a:lnTo>
                    <a:lnTo>
                      <a:pt x="292" y="1178"/>
                    </a:lnTo>
                    <a:lnTo>
                      <a:pt x="282" y="1143"/>
                    </a:lnTo>
                    <a:lnTo>
                      <a:pt x="314" y="1134"/>
                    </a:lnTo>
                    <a:lnTo>
                      <a:pt x="334" y="1099"/>
                    </a:lnTo>
                    <a:lnTo>
                      <a:pt x="360" y="1087"/>
                    </a:lnTo>
                    <a:lnTo>
                      <a:pt x="317" y="1048"/>
                    </a:lnTo>
                    <a:lnTo>
                      <a:pt x="355" y="1042"/>
                    </a:lnTo>
                    <a:lnTo>
                      <a:pt x="379" y="1009"/>
                    </a:lnTo>
                    <a:lnTo>
                      <a:pt x="411" y="1009"/>
                    </a:lnTo>
                    <a:lnTo>
                      <a:pt x="452" y="971"/>
                    </a:lnTo>
                    <a:lnTo>
                      <a:pt x="433" y="909"/>
                    </a:lnTo>
                    <a:lnTo>
                      <a:pt x="461" y="909"/>
                    </a:lnTo>
                    <a:lnTo>
                      <a:pt x="464" y="926"/>
                    </a:lnTo>
                    <a:lnTo>
                      <a:pt x="519" y="899"/>
                    </a:lnTo>
                    <a:lnTo>
                      <a:pt x="524" y="841"/>
                    </a:lnTo>
                    <a:lnTo>
                      <a:pt x="571" y="838"/>
                    </a:lnTo>
                    <a:lnTo>
                      <a:pt x="588" y="814"/>
                    </a:lnTo>
                    <a:lnTo>
                      <a:pt x="585" y="744"/>
                    </a:lnTo>
                    <a:lnTo>
                      <a:pt x="625" y="729"/>
                    </a:lnTo>
                    <a:lnTo>
                      <a:pt x="630" y="695"/>
                    </a:lnTo>
                    <a:lnTo>
                      <a:pt x="679" y="679"/>
                    </a:lnTo>
                    <a:lnTo>
                      <a:pt x="742" y="616"/>
                    </a:lnTo>
                    <a:lnTo>
                      <a:pt x="742" y="500"/>
                    </a:lnTo>
                    <a:lnTo>
                      <a:pt x="797" y="422"/>
                    </a:lnTo>
                    <a:lnTo>
                      <a:pt x="816" y="346"/>
                    </a:lnTo>
                    <a:lnTo>
                      <a:pt x="766" y="330"/>
                    </a:lnTo>
                    <a:lnTo>
                      <a:pt x="737" y="297"/>
                    </a:lnTo>
                    <a:lnTo>
                      <a:pt x="683" y="292"/>
                    </a:lnTo>
                    <a:lnTo>
                      <a:pt x="664" y="268"/>
                    </a:lnTo>
                    <a:lnTo>
                      <a:pt x="654" y="284"/>
                    </a:lnTo>
                    <a:lnTo>
                      <a:pt x="597" y="246"/>
                    </a:lnTo>
                    <a:lnTo>
                      <a:pt x="579" y="251"/>
                    </a:lnTo>
                    <a:lnTo>
                      <a:pt x="551" y="218"/>
                    </a:lnTo>
                    <a:lnTo>
                      <a:pt x="571" y="202"/>
                    </a:lnTo>
                    <a:lnTo>
                      <a:pt x="543" y="161"/>
                    </a:lnTo>
                    <a:lnTo>
                      <a:pt x="510" y="161"/>
                    </a:lnTo>
                    <a:lnTo>
                      <a:pt x="488" y="139"/>
                    </a:lnTo>
                    <a:lnTo>
                      <a:pt x="433" y="132"/>
                    </a:lnTo>
                    <a:lnTo>
                      <a:pt x="411" y="89"/>
                    </a:lnTo>
                    <a:lnTo>
                      <a:pt x="388" y="85"/>
                    </a:lnTo>
                    <a:lnTo>
                      <a:pt x="370" y="33"/>
                    </a:lnTo>
                    <a:lnTo>
                      <a:pt x="236" y="33"/>
                    </a:lnTo>
                    <a:lnTo>
                      <a:pt x="212" y="0"/>
                    </a:lnTo>
                    <a:lnTo>
                      <a:pt x="184" y="6"/>
                    </a:lnTo>
                    <a:lnTo>
                      <a:pt x="151" y="16"/>
                    </a:lnTo>
                    <a:lnTo>
                      <a:pt x="113" y="2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8" name="Freeform 21"/>
              <p:cNvSpPr>
                <a:spLocks/>
              </p:cNvSpPr>
              <p:nvPr/>
            </p:nvSpPr>
            <p:spPr bwMode="auto">
              <a:xfrm>
                <a:off x="1250" y="2510"/>
                <a:ext cx="187" cy="79"/>
              </a:xfrm>
              <a:custGeom>
                <a:avLst/>
                <a:gdLst>
                  <a:gd name="T0" fmla="*/ 187 w 187"/>
                  <a:gd name="T1" fmla="*/ 61 h 79"/>
                  <a:gd name="T2" fmla="*/ 155 w 187"/>
                  <a:gd name="T3" fmla="*/ 79 h 79"/>
                  <a:gd name="T4" fmla="*/ 110 w 187"/>
                  <a:gd name="T5" fmla="*/ 61 h 79"/>
                  <a:gd name="T6" fmla="*/ 61 w 187"/>
                  <a:gd name="T7" fmla="*/ 40 h 79"/>
                  <a:gd name="T8" fmla="*/ 0 w 187"/>
                  <a:gd name="T9" fmla="*/ 30 h 79"/>
                  <a:gd name="T10" fmla="*/ 15 w 187"/>
                  <a:gd name="T11" fmla="*/ 13 h 79"/>
                  <a:gd name="T12" fmla="*/ 65 w 187"/>
                  <a:gd name="T13" fmla="*/ 0 h 79"/>
                  <a:gd name="T14" fmla="*/ 115 w 187"/>
                  <a:gd name="T15" fmla="*/ 40 h 79"/>
                  <a:gd name="T16" fmla="*/ 187 w 187"/>
                  <a:gd name="T17" fmla="*/ 61 h 7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7"/>
                  <a:gd name="T28" fmla="*/ 0 h 79"/>
                  <a:gd name="T29" fmla="*/ 187 w 187"/>
                  <a:gd name="T30" fmla="*/ 79 h 7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7" h="79">
                    <a:moveTo>
                      <a:pt x="187" y="61"/>
                    </a:moveTo>
                    <a:lnTo>
                      <a:pt x="155" y="79"/>
                    </a:lnTo>
                    <a:lnTo>
                      <a:pt x="110" y="61"/>
                    </a:lnTo>
                    <a:lnTo>
                      <a:pt x="61" y="40"/>
                    </a:lnTo>
                    <a:lnTo>
                      <a:pt x="0" y="30"/>
                    </a:lnTo>
                    <a:lnTo>
                      <a:pt x="15" y="13"/>
                    </a:lnTo>
                    <a:lnTo>
                      <a:pt x="65" y="0"/>
                    </a:lnTo>
                    <a:lnTo>
                      <a:pt x="115" y="40"/>
                    </a:lnTo>
                    <a:lnTo>
                      <a:pt x="187" y="6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59" name="Freeform 22"/>
              <p:cNvSpPr>
                <a:spLocks/>
              </p:cNvSpPr>
              <p:nvPr/>
            </p:nvSpPr>
            <p:spPr bwMode="auto">
              <a:xfrm>
                <a:off x="1401" y="2584"/>
                <a:ext cx="146" cy="34"/>
              </a:xfrm>
              <a:custGeom>
                <a:avLst/>
                <a:gdLst>
                  <a:gd name="T0" fmla="*/ 146 w 146"/>
                  <a:gd name="T1" fmla="*/ 28 h 34"/>
                  <a:gd name="T2" fmla="*/ 101 w 146"/>
                  <a:gd name="T3" fmla="*/ 0 h 34"/>
                  <a:gd name="T4" fmla="*/ 40 w 146"/>
                  <a:gd name="T5" fmla="*/ 5 h 34"/>
                  <a:gd name="T6" fmla="*/ 0 w 146"/>
                  <a:gd name="T7" fmla="*/ 24 h 34"/>
                  <a:gd name="T8" fmla="*/ 40 w 146"/>
                  <a:gd name="T9" fmla="*/ 28 h 34"/>
                  <a:gd name="T10" fmla="*/ 101 w 146"/>
                  <a:gd name="T11" fmla="*/ 34 h 34"/>
                  <a:gd name="T12" fmla="*/ 146 w 146"/>
                  <a:gd name="T13" fmla="*/ 28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6"/>
                  <a:gd name="T22" fmla="*/ 0 h 34"/>
                  <a:gd name="T23" fmla="*/ 146 w 146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6" h="34">
                    <a:moveTo>
                      <a:pt x="146" y="28"/>
                    </a:moveTo>
                    <a:lnTo>
                      <a:pt x="101" y="0"/>
                    </a:lnTo>
                    <a:lnTo>
                      <a:pt x="40" y="5"/>
                    </a:lnTo>
                    <a:lnTo>
                      <a:pt x="0" y="24"/>
                    </a:lnTo>
                    <a:lnTo>
                      <a:pt x="40" y="28"/>
                    </a:lnTo>
                    <a:lnTo>
                      <a:pt x="101" y="34"/>
                    </a:lnTo>
                    <a:lnTo>
                      <a:pt x="146" y="2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0" name="Freeform 23"/>
              <p:cNvSpPr>
                <a:spLocks/>
              </p:cNvSpPr>
              <p:nvPr/>
            </p:nvSpPr>
            <p:spPr bwMode="auto">
              <a:xfrm>
                <a:off x="1339" y="2612"/>
                <a:ext cx="62" cy="19"/>
              </a:xfrm>
              <a:custGeom>
                <a:avLst/>
                <a:gdLst>
                  <a:gd name="T0" fmla="*/ 62 w 62"/>
                  <a:gd name="T1" fmla="*/ 19 h 19"/>
                  <a:gd name="T2" fmla="*/ 45 w 62"/>
                  <a:gd name="T3" fmla="*/ 0 h 19"/>
                  <a:gd name="T4" fmla="*/ 3 w 62"/>
                  <a:gd name="T5" fmla="*/ 0 h 19"/>
                  <a:gd name="T6" fmla="*/ 0 w 62"/>
                  <a:gd name="T7" fmla="*/ 19 h 19"/>
                  <a:gd name="T8" fmla="*/ 62 w 62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2"/>
                  <a:gd name="T16" fmla="*/ 0 h 19"/>
                  <a:gd name="T17" fmla="*/ 62 w 62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2" h="19">
                    <a:moveTo>
                      <a:pt x="62" y="19"/>
                    </a:moveTo>
                    <a:lnTo>
                      <a:pt x="45" y="0"/>
                    </a:lnTo>
                    <a:lnTo>
                      <a:pt x="3" y="0"/>
                    </a:lnTo>
                    <a:lnTo>
                      <a:pt x="0" y="19"/>
                    </a:lnTo>
                    <a:lnTo>
                      <a:pt x="62" y="1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1" name="Freeform 24"/>
              <p:cNvSpPr>
                <a:spLocks/>
              </p:cNvSpPr>
              <p:nvPr/>
            </p:nvSpPr>
            <p:spPr bwMode="auto">
              <a:xfrm>
                <a:off x="1561" y="2624"/>
                <a:ext cx="38" cy="17"/>
              </a:xfrm>
              <a:custGeom>
                <a:avLst/>
                <a:gdLst>
                  <a:gd name="T0" fmla="*/ 38 w 38"/>
                  <a:gd name="T1" fmla="*/ 0 h 17"/>
                  <a:gd name="T2" fmla="*/ 3 w 38"/>
                  <a:gd name="T3" fmla="*/ 0 h 17"/>
                  <a:gd name="T4" fmla="*/ 0 w 38"/>
                  <a:gd name="T5" fmla="*/ 11 h 17"/>
                  <a:gd name="T6" fmla="*/ 32 w 38"/>
                  <a:gd name="T7" fmla="*/ 17 h 17"/>
                  <a:gd name="T8" fmla="*/ 38 w 3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17"/>
                  <a:gd name="T17" fmla="*/ 38 w 3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17">
                    <a:moveTo>
                      <a:pt x="38" y="0"/>
                    </a:moveTo>
                    <a:lnTo>
                      <a:pt x="3" y="0"/>
                    </a:lnTo>
                    <a:lnTo>
                      <a:pt x="0" y="11"/>
                    </a:lnTo>
                    <a:lnTo>
                      <a:pt x="32" y="17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2" name="Freeform 25"/>
              <p:cNvSpPr>
                <a:spLocks/>
              </p:cNvSpPr>
              <p:nvPr/>
            </p:nvSpPr>
            <p:spPr bwMode="auto">
              <a:xfrm>
                <a:off x="1621" y="2651"/>
                <a:ext cx="17" cy="13"/>
              </a:xfrm>
              <a:custGeom>
                <a:avLst/>
                <a:gdLst>
                  <a:gd name="T0" fmla="*/ 0 w 17"/>
                  <a:gd name="T1" fmla="*/ 0 h 13"/>
                  <a:gd name="T2" fmla="*/ 9 w 17"/>
                  <a:gd name="T3" fmla="*/ 13 h 13"/>
                  <a:gd name="T4" fmla="*/ 17 w 17"/>
                  <a:gd name="T5" fmla="*/ 0 h 13"/>
                  <a:gd name="T6" fmla="*/ 0 w 17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3"/>
                  <a:gd name="T14" fmla="*/ 17 w 17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3">
                    <a:moveTo>
                      <a:pt x="0" y="0"/>
                    </a:moveTo>
                    <a:lnTo>
                      <a:pt x="9" y="13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3" name="Freeform 26"/>
              <p:cNvSpPr>
                <a:spLocks/>
              </p:cNvSpPr>
              <p:nvPr/>
            </p:nvSpPr>
            <p:spPr bwMode="auto">
              <a:xfrm>
                <a:off x="1648" y="2667"/>
                <a:ext cx="14" cy="63"/>
              </a:xfrm>
              <a:custGeom>
                <a:avLst/>
                <a:gdLst>
                  <a:gd name="T0" fmla="*/ 0 w 14"/>
                  <a:gd name="T1" fmla="*/ 0 h 63"/>
                  <a:gd name="T2" fmla="*/ 0 w 14"/>
                  <a:gd name="T3" fmla="*/ 24 h 63"/>
                  <a:gd name="T4" fmla="*/ 6 w 14"/>
                  <a:gd name="T5" fmla="*/ 63 h 63"/>
                  <a:gd name="T6" fmla="*/ 14 w 14"/>
                  <a:gd name="T7" fmla="*/ 53 h 63"/>
                  <a:gd name="T8" fmla="*/ 14 w 14"/>
                  <a:gd name="T9" fmla="*/ 20 h 63"/>
                  <a:gd name="T10" fmla="*/ 0 w 14"/>
                  <a:gd name="T11" fmla="*/ 0 h 6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"/>
                  <a:gd name="T19" fmla="*/ 0 h 63"/>
                  <a:gd name="T20" fmla="*/ 14 w 14"/>
                  <a:gd name="T21" fmla="*/ 63 h 6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" h="63">
                    <a:moveTo>
                      <a:pt x="0" y="0"/>
                    </a:moveTo>
                    <a:lnTo>
                      <a:pt x="0" y="24"/>
                    </a:lnTo>
                    <a:lnTo>
                      <a:pt x="6" y="63"/>
                    </a:lnTo>
                    <a:lnTo>
                      <a:pt x="14" y="53"/>
                    </a:lnTo>
                    <a:lnTo>
                      <a:pt x="14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4" name="Freeform 27"/>
              <p:cNvSpPr>
                <a:spLocks/>
              </p:cNvSpPr>
              <p:nvPr/>
            </p:nvSpPr>
            <p:spPr bwMode="auto">
              <a:xfrm>
                <a:off x="1658" y="4015"/>
                <a:ext cx="27" cy="27"/>
              </a:xfrm>
              <a:custGeom>
                <a:avLst/>
                <a:gdLst>
                  <a:gd name="T0" fmla="*/ 24 w 27"/>
                  <a:gd name="T1" fmla="*/ 0 h 27"/>
                  <a:gd name="T2" fmla="*/ 0 w 27"/>
                  <a:gd name="T3" fmla="*/ 27 h 27"/>
                  <a:gd name="T4" fmla="*/ 27 w 27"/>
                  <a:gd name="T5" fmla="*/ 17 h 27"/>
                  <a:gd name="T6" fmla="*/ 24 w 27"/>
                  <a:gd name="T7" fmla="*/ 0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27"/>
                  <a:gd name="T14" fmla="*/ 27 w 27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27">
                    <a:moveTo>
                      <a:pt x="24" y="0"/>
                    </a:moveTo>
                    <a:lnTo>
                      <a:pt x="0" y="27"/>
                    </a:lnTo>
                    <a:lnTo>
                      <a:pt x="27" y="1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5" name="Freeform 28"/>
              <p:cNvSpPr>
                <a:spLocks/>
              </p:cNvSpPr>
              <p:nvPr/>
            </p:nvSpPr>
            <p:spPr bwMode="auto">
              <a:xfrm>
                <a:off x="1682" y="4032"/>
                <a:ext cx="17" cy="10"/>
              </a:xfrm>
              <a:custGeom>
                <a:avLst/>
                <a:gdLst>
                  <a:gd name="T0" fmla="*/ 14 w 17"/>
                  <a:gd name="T1" fmla="*/ 0 h 10"/>
                  <a:gd name="T2" fmla="*/ 0 w 17"/>
                  <a:gd name="T3" fmla="*/ 10 h 10"/>
                  <a:gd name="T4" fmla="*/ 17 w 17"/>
                  <a:gd name="T5" fmla="*/ 10 h 10"/>
                  <a:gd name="T6" fmla="*/ 14 w 1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0"/>
                  <a:gd name="T14" fmla="*/ 17 w 17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0">
                    <a:moveTo>
                      <a:pt x="14" y="0"/>
                    </a:moveTo>
                    <a:lnTo>
                      <a:pt x="0" y="10"/>
                    </a:lnTo>
                    <a:lnTo>
                      <a:pt x="17" y="1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6" name="Freeform 29"/>
              <p:cNvSpPr>
                <a:spLocks/>
              </p:cNvSpPr>
              <p:nvPr/>
            </p:nvSpPr>
            <p:spPr bwMode="auto">
              <a:xfrm>
                <a:off x="1376" y="2449"/>
                <a:ext cx="25" cy="16"/>
              </a:xfrm>
              <a:custGeom>
                <a:avLst/>
                <a:gdLst>
                  <a:gd name="T0" fmla="*/ 25 w 25"/>
                  <a:gd name="T1" fmla="*/ 0 h 16"/>
                  <a:gd name="T2" fmla="*/ 8 w 25"/>
                  <a:gd name="T3" fmla="*/ 0 h 16"/>
                  <a:gd name="T4" fmla="*/ 0 w 25"/>
                  <a:gd name="T5" fmla="*/ 16 h 16"/>
                  <a:gd name="T6" fmla="*/ 25 w 25"/>
                  <a:gd name="T7" fmla="*/ 0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"/>
                  <a:gd name="T13" fmla="*/ 0 h 16"/>
                  <a:gd name="T14" fmla="*/ 25 w 25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" h="16">
                    <a:moveTo>
                      <a:pt x="25" y="0"/>
                    </a:moveTo>
                    <a:lnTo>
                      <a:pt x="8" y="0"/>
                    </a:lnTo>
                    <a:lnTo>
                      <a:pt x="0" y="16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7" name="Freeform 30"/>
              <p:cNvSpPr>
                <a:spLocks/>
              </p:cNvSpPr>
              <p:nvPr/>
            </p:nvSpPr>
            <p:spPr bwMode="auto">
              <a:xfrm>
                <a:off x="1401" y="2465"/>
                <a:ext cx="20" cy="22"/>
              </a:xfrm>
              <a:custGeom>
                <a:avLst/>
                <a:gdLst>
                  <a:gd name="T0" fmla="*/ 0 w 20"/>
                  <a:gd name="T1" fmla="*/ 0 h 22"/>
                  <a:gd name="T2" fmla="*/ 20 w 20"/>
                  <a:gd name="T3" fmla="*/ 22 h 22"/>
                  <a:gd name="T4" fmla="*/ 0 w 20"/>
                  <a:gd name="T5" fmla="*/ 18 h 22"/>
                  <a:gd name="T6" fmla="*/ 0 w 20"/>
                  <a:gd name="T7" fmla="*/ 0 h 2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"/>
                  <a:gd name="T13" fmla="*/ 0 h 22"/>
                  <a:gd name="T14" fmla="*/ 20 w 20"/>
                  <a:gd name="T15" fmla="*/ 22 h 2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" h="22">
                    <a:moveTo>
                      <a:pt x="0" y="0"/>
                    </a:moveTo>
                    <a:lnTo>
                      <a:pt x="20" y="22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8" name="Freeform 31"/>
              <p:cNvSpPr>
                <a:spLocks/>
              </p:cNvSpPr>
              <p:nvPr/>
            </p:nvSpPr>
            <p:spPr bwMode="auto">
              <a:xfrm>
                <a:off x="1421" y="2500"/>
                <a:ext cx="16" cy="23"/>
              </a:xfrm>
              <a:custGeom>
                <a:avLst/>
                <a:gdLst>
                  <a:gd name="T0" fmla="*/ 5 w 16"/>
                  <a:gd name="T1" fmla="*/ 0 h 23"/>
                  <a:gd name="T2" fmla="*/ 16 w 16"/>
                  <a:gd name="T3" fmla="*/ 17 h 23"/>
                  <a:gd name="T4" fmla="*/ 0 w 16"/>
                  <a:gd name="T5" fmla="*/ 23 h 23"/>
                  <a:gd name="T6" fmla="*/ 5 w 16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23"/>
                  <a:gd name="T14" fmla="*/ 16 w 16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23">
                    <a:moveTo>
                      <a:pt x="5" y="0"/>
                    </a:moveTo>
                    <a:lnTo>
                      <a:pt x="16" y="17"/>
                    </a:lnTo>
                    <a:lnTo>
                      <a:pt x="0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69" name="Freeform 32"/>
              <p:cNvSpPr>
                <a:spLocks/>
              </p:cNvSpPr>
              <p:nvPr/>
            </p:nvSpPr>
            <p:spPr bwMode="auto">
              <a:xfrm>
                <a:off x="2373" y="2267"/>
                <a:ext cx="1171" cy="1459"/>
              </a:xfrm>
              <a:custGeom>
                <a:avLst/>
                <a:gdLst>
                  <a:gd name="T0" fmla="*/ 725 w 1171"/>
                  <a:gd name="T1" fmla="*/ 108 h 1459"/>
                  <a:gd name="T2" fmla="*/ 631 w 1171"/>
                  <a:gd name="T3" fmla="*/ 128 h 1459"/>
                  <a:gd name="T4" fmla="*/ 541 w 1171"/>
                  <a:gd name="T5" fmla="*/ 94 h 1459"/>
                  <a:gd name="T6" fmla="*/ 494 w 1171"/>
                  <a:gd name="T7" fmla="*/ 10 h 1459"/>
                  <a:gd name="T8" fmla="*/ 390 w 1171"/>
                  <a:gd name="T9" fmla="*/ 10 h 1459"/>
                  <a:gd name="T10" fmla="*/ 274 w 1171"/>
                  <a:gd name="T11" fmla="*/ 41 h 1459"/>
                  <a:gd name="T12" fmla="*/ 156 w 1171"/>
                  <a:gd name="T13" fmla="*/ 90 h 1459"/>
                  <a:gd name="T14" fmla="*/ 96 w 1171"/>
                  <a:gd name="T15" fmla="*/ 176 h 1459"/>
                  <a:gd name="T16" fmla="*/ 5 w 1171"/>
                  <a:gd name="T17" fmla="*/ 301 h 1459"/>
                  <a:gd name="T18" fmla="*/ 0 w 1171"/>
                  <a:gd name="T19" fmla="*/ 451 h 1459"/>
                  <a:gd name="T20" fmla="*/ 63 w 1171"/>
                  <a:gd name="T21" fmla="*/ 548 h 1459"/>
                  <a:gd name="T22" fmla="*/ 120 w 1171"/>
                  <a:gd name="T23" fmla="*/ 616 h 1459"/>
                  <a:gd name="T24" fmla="*/ 221 w 1171"/>
                  <a:gd name="T25" fmla="*/ 671 h 1459"/>
                  <a:gd name="T26" fmla="*/ 351 w 1171"/>
                  <a:gd name="T27" fmla="*/ 621 h 1459"/>
                  <a:gd name="T28" fmla="*/ 451 w 1171"/>
                  <a:gd name="T29" fmla="*/ 663 h 1459"/>
                  <a:gd name="T30" fmla="*/ 431 w 1171"/>
                  <a:gd name="T31" fmla="*/ 735 h 1459"/>
                  <a:gd name="T32" fmla="*/ 494 w 1171"/>
                  <a:gd name="T33" fmla="*/ 855 h 1459"/>
                  <a:gd name="T34" fmla="*/ 492 w 1171"/>
                  <a:gd name="T35" fmla="*/ 1008 h 1459"/>
                  <a:gd name="T36" fmla="*/ 463 w 1171"/>
                  <a:gd name="T37" fmla="*/ 1100 h 1459"/>
                  <a:gd name="T38" fmla="*/ 487 w 1171"/>
                  <a:gd name="T39" fmla="*/ 1160 h 1459"/>
                  <a:gd name="T40" fmla="*/ 559 w 1171"/>
                  <a:gd name="T41" fmla="*/ 1326 h 1459"/>
                  <a:gd name="T42" fmla="*/ 578 w 1171"/>
                  <a:gd name="T43" fmla="*/ 1438 h 1459"/>
                  <a:gd name="T44" fmla="*/ 695 w 1171"/>
                  <a:gd name="T45" fmla="*/ 1459 h 1459"/>
                  <a:gd name="T46" fmla="*/ 772 w 1171"/>
                  <a:gd name="T47" fmla="*/ 1375 h 1459"/>
                  <a:gd name="T48" fmla="*/ 795 w 1171"/>
                  <a:gd name="T49" fmla="*/ 1312 h 1459"/>
                  <a:gd name="T50" fmla="*/ 884 w 1171"/>
                  <a:gd name="T51" fmla="*/ 1240 h 1459"/>
                  <a:gd name="T52" fmla="*/ 865 w 1171"/>
                  <a:gd name="T53" fmla="*/ 1160 h 1459"/>
                  <a:gd name="T54" fmla="*/ 970 w 1171"/>
                  <a:gd name="T55" fmla="*/ 1106 h 1459"/>
                  <a:gd name="T56" fmla="*/ 975 w 1171"/>
                  <a:gd name="T57" fmla="*/ 1000 h 1459"/>
                  <a:gd name="T58" fmla="*/ 966 w 1171"/>
                  <a:gd name="T59" fmla="*/ 885 h 1459"/>
                  <a:gd name="T60" fmla="*/ 1053 w 1171"/>
                  <a:gd name="T61" fmla="*/ 775 h 1459"/>
                  <a:gd name="T62" fmla="*/ 1126 w 1171"/>
                  <a:gd name="T63" fmla="*/ 711 h 1459"/>
                  <a:gd name="T64" fmla="*/ 1161 w 1171"/>
                  <a:gd name="T65" fmla="*/ 653 h 1459"/>
                  <a:gd name="T66" fmla="*/ 1161 w 1171"/>
                  <a:gd name="T67" fmla="*/ 562 h 1459"/>
                  <a:gd name="T68" fmla="*/ 1118 w 1171"/>
                  <a:gd name="T69" fmla="*/ 578 h 1459"/>
                  <a:gd name="T70" fmla="*/ 949 w 1171"/>
                  <a:gd name="T71" fmla="*/ 451 h 1459"/>
                  <a:gd name="T72" fmla="*/ 884 w 1171"/>
                  <a:gd name="T73" fmla="*/ 241 h 1459"/>
                  <a:gd name="T74" fmla="*/ 853 w 1171"/>
                  <a:gd name="T75" fmla="*/ 138 h 145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171"/>
                  <a:gd name="T115" fmla="*/ 0 h 1459"/>
                  <a:gd name="T116" fmla="*/ 1171 w 1171"/>
                  <a:gd name="T117" fmla="*/ 1459 h 1459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171" h="1459">
                    <a:moveTo>
                      <a:pt x="853" y="138"/>
                    </a:moveTo>
                    <a:lnTo>
                      <a:pt x="725" y="108"/>
                    </a:lnTo>
                    <a:lnTo>
                      <a:pt x="650" y="100"/>
                    </a:lnTo>
                    <a:lnTo>
                      <a:pt x="631" y="128"/>
                    </a:lnTo>
                    <a:lnTo>
                      <a:pt x="586" y="128"/>
                    </a:lnTo>
                    <a:lnTo>
                      <a:pt x="541" y="94"/>
                    </a:lnTo>
                    <a:lnTo>
                      <a:pt x="479" y="86"/>
                    </a:lnTo>
                    <a:lnTo>
                      <a:pt x="494" y="10"/>
                    </a:lnTo>
                    <a:lnTo>
                      <a:pt x="434" y="0"/>
                    </a:lnTo>
                    <a:lnTo>
                      <a:pt x="390" y="10"/>
                    </a:lnTo>
                    <a:lnTo>
                      <a:pt x="338" y="10"/>
                    </a:lnTo>
                    <a:lnTo>
                      <a:pt x="274" y="41"/>
                    </a:lnTo>
                    <a:lnTo>
                      <a:pt x="189" y="46"/>
                    </a:lnTo>
                    <a:lnTo>
                      <a:pt x="156" y="90"/>
                    </a:lnTo>
                    <a:lnTo>
                      <a:pt x="115" y="113"/>
                    </a:lnTo>
                    <a:lnTo>
                      <a:pt x="96" y="176"/>
                    </a:lnTo>
                    <a:lnTo>
                      <a:pt x="54" y="213"/>
                    </a:lnTo>
                    <a:lnTo>
                      <a:pt x="5" y="301"/>
                    </a:lnTo>
                    <a:lnTo>
                      <a:pt x="15" y="370"/>
                    </a:lnTo>
                    <a:lnTo>
                      <a:pt x="0" y="451"/>
                    </a:lnTo>
                    <a:lnTo>
                      <a:pt x="13" y="516"/>
                    </a:lnTo>
                    <a:lnTo>
                      <a:pt x="63" y="548"/>
                    </a:lnTo>
                    <a:lnTo>
                      <a:pt x="78" y="602"/>
                    </a:lnTo>
                    <a:lnTo>
                      <a:pt x="120" y="616"/>
                    </a:lnTo>
                    <a:lnTo>
                      <a:pt x="144" y="653"/>
                    </a:lnTo>
                    <a:lnTo>
                      <a:pt x="221" y="671"/>
                    </a:lnTo>
                    <a:lnTo>
                      <a:pt x="323" y="657"/>
                    </a:lnTo>
                    <a:lnTo>
                      <a:pt x="351" y="621"/>
                    </a:lnTo>
                    <a:lnTo>
                      <a:pt x="399" y="663"/>
                    </a:lnTo>
                    <a:lnTo>
                      <a:pt x="451" y="663"/>
                    </a:lnTo>
                    <a:lnTo>
                      <a:pt x="473" y="688"/>
                    </a:lnTo>
                    <a:lnTo>
                      <a:pt x="431" y="735"/>
                    </a:lnTo>
                    <a:lnTo>
                      <a:pt x="434" y="800"/>
                    </a:lnTo>
                    <a:lnTo>
                      <a:pt x="494" y="855"/>
                    </a:lnTo>
                    <a:lnTo>
                      <a:pt x="506" y="935"/>
                    </a:lnTo>
                    <a:lnTo>
                      <a:pt x="492" y="1008"/>
                    </a:lnTo>
                    <a:lnTo>
                      <a:pt x="483" y="1056"/>
                    </a:lnTo>
                    <a:lnTo>
                      <a:pt x="463" y="1100"/>
                    </a:lnTo>
                    <a:lnTo>
                      <a:pt x="483" y="1126"/>
                    </a:lnTo>
                    <a:lnTo>
                      <a:pt x="487" y="1160"/>
                    </a:lnTo>
                    <a:lnTo>
                      <a:pt x="529" y="1191"/>
                    </a:lnTo>
                    <a:lnTo>
                      <a:pt x="559" y="1326"/>
                    </a:lnTo>
                    <a:lnTo>
                      <a:pt x="578" y="1346"/>
                    </a:lnTo>
                    <a:lnTo>
                      <a:pt x="578" y="1438"/>
                    </a:lnTo>
                    <a:lnTo>
                      <a:pt x="600" y="1459"/>
                    </a:lnTo>
                    <a:lnTo>
                      <a:pt x="695" y="1459"/>
                    </a:lnTo>
                    <a:lnTo>
                      <a:pt x="757" y="1427"/>
                    </a:lnTo>
                    <a:lnTo>
                      <a:pt x="772" y="1375"/>
                    </a:lnTo>
                    <a:lnTo>
                      <a:pt x="795" y="1361"/>
                    </a:lnTo>
                    <a:lnTo>
                      <a:pt x="795" y="1312"/>
                    </a:lnTo>
                    <a:lnTo>
                      <a:pt x="836" y="1290"/>
                    </a:lnTo>
                    <a:lnTo>
                      <a:pt x="884" y="1240"/>
                    </a:lnTo>
                    <a:lnTo>
                      <a:pt x="884" y="1200"/>
                    </a:lnTo>
                    <a:lnTo>
                      <a:pt x="865" y="1160"/>
                    </a:lnTo>
                    <a:lnTo>
                      <a:pt x="890" y="1136"/>
                    </a:lnTo>
                    <a:lnTo>
                      <a:pt x="970" y="1106"/>
                    </a:lnTo>
                    <a:lnTo>
                      <a:pt x="980" y="1062"/>
                    </a:lnTo>
                    <a:lnTo>
                      <a:pt x="975" y="1000"/>
                    </a:lnTo>
                    <a:lnTo>
                      <a:pt x="966" y="982"/>
                    </a:lnTo>
                    <a:lnTo>
                      <a:pt x="966" y="885"/>
                    </a:lnTo>
                    <a:lnTo>
                      <a:pt x="997" y="825"/>
                    </a:lnTo>
                    <a:lnTo>
                      <a:pt x="1053" y="775"/>
                    </a:lnTo>
                    <a:lnTo>
                      <a:pt x="1092" y="757"/>
                    </a:lnTo>
                    <a:lnTo>
                      <a:pt x="1126" y="711"/>
                    </a:lnTo>
                    <a:lnTo>
                      <a:pt x="1129" y="681"/>
                    </a:lnTo>
                    <a:lnTo>
                      <a:pt x="1161" y="653"/>
                    </a:lnTo>
                    <a:lnTo>
                      <a:pt x="1171" y="602"/>
                    </a:lnTo>
                    <a:lnTo>
                      <a:pt x="1161" y="562"/>
                    </a:lnTo>
                    <a:lnTo>
                      <a:pt x="1134" y="562"/>
                    </a:lnTo>
                    <a:lnTo>
                      <a:pt x="1118" y="578"/>
                    </a:lnTo>
                    <a:lnTo>
                      <a:pt x="1053" y="573"/>
                    </a:lnTo>
                    <a:lnTo>
                      <a:pt x="949" y="451"/>
                    </a:lnTo>
                    <a:lnTo>
                      <a:pt x="934" y="381"/>
                    </a:lnTo>
                    <a:lnTo>
                      <a:pt x="884" y="241"/>
                    </a:lnTo>
                    <a:lnTo>
                      <a:pt x="856" y="158"/>
                    </a:lnTo>
                    <a:lnTo>
                      <a:pt x="853" y="1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0" name="Freeform 33"/>
              <p:cNvSpPr>
                <a:spLocks/>
              </p:cNvSpPr>
              <p:nvPr/>
            </p:nvSpPr>
            <p:spPr bwMode="auto">
              <a:xfrm>
                <a:off x="3390" y="3226"/>
                <a:ext cx="120" cy="258"/>
              </a:xfrm>
              <a:custGeom>
                <a:avLst/>
                <a:gdLst>
                  <a:gd name="T0" fmla="*/ 92 w 120"/>
                  <a:gd name="T1" fmla="*/ 5 h 258"/>
                  <a:gd name="T2" fmla="*/ 71 w 120"/>
                  <a:gd name="T3" fmla="*/ 58 h 258"/>
                  <a:gd name="T4" fmla="*/ 8 w 120"/>
                  <a:gd name="T5" fmla="*/ 92 h 258"/>
                  <a:gd name="T6" fmla="*/ 0 w 120"/>
                  <a:gd name="T7" fmla="*/ 191 h 258"/>
                  <a:gd name="T8" fmla="*/ 12 w 120"/>
                  <a:gd name="T9" fmla="*/ 258 h 258"/>
                  <a:gd name="T10" fmla="*/ 71 w 120"/>
                  <a:gd name="T11" fmla="*/ 258 h 258"/>
                  <a:gd name="T12" fmla="*/ 101 w 120"/>
                  <a:gd name="T13" fmla="*/ 137 h 258"/>
                  <a:gd name="T14" fmla="*/ 120 w 120"/>
                  <a:gd name="T15" fmla="*/ 63 h 258"/>
                  <a:gd name="T16" fmla="*/ 104 w 120"/>
                  <a:gd name="T17" fmla="*/ 0 h 258"/>
                  <a:gd name="T18" fmla="*/ 92 w 120"/>
                  <a:gd name="T19" fmla="*/ 5 h 25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0"/>
                  <a:gd name="T31" fmla="*/ 0 h 258"/>
                  <a:gd name="T32" fmla="*/ 120 w 120"/>
                  <a:gd name="T33" fmla="*/ 258 h 25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0" h="258">
                    <a:moveTo>
                      <a:pt x="92" y="5"/>
                    </a:moveTo>
                    <a:lnTo>
                      <a:pt x="71" y="58"/>
                    </a:lnTo>
                    <a:lnTo>
                      <a:pt x="8" y="92"/>
                    </a:lnTo>
                    <a:lnTo>
                      <a:pt x="0" y="191"/>
                    </a:lnTo>
                    <a:lnTo>
                      <a:pt x="12" y="258"/>
                    </a:lnTo>
                    <a:lnTo>
                      <a:pt x="71" y="258"/>
                    </a:lnTo>
                    <a:lnTo>
                      <a:pt x="101" y="137"/>
                    </a:lnTo>
                    <a:lnTo>
                      <a:pt x="120" y="63"/>
                    </a:lnTo>
                    <a:lnTo>
                      <a:pt x="104" y="0"/>
                    </a:lnTo>
                    <a:lnTo>
                      <a:pt x="92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1" name="Freeform 34"/>
              <p:cNvSpPr>
                <a:spLocks/>
              </p:cNvSpPr>
              <p:nvPr/>
            </p:nvSpPr>
            <p:spPr bwMode="auto">
              <a:xfrm>
                <a:off x="4014" y="2840"/>
                <a:ext cx="53" cy="84"/>
              </a:xfrm>
              <a:custGeom>
                <a:avLst/>
                <a:gdLst>
                  <a:gd name="T0" fmla="*/ 19 w 53"/>
                  <a:gd name="T1" fmla="*/ 0 h 84"/>
                  <a:gd name="T2" fmla="*/ 0 w 53"/>
                  <a:gd name="T3" fmla="*/ 55 h 84"/>
                  <a:gd name="T4" fmla="*/ 19 w 53"/>
                  <a:gd name="T5" fmla="*/ 84 h 84"/>
                  <a:gd name="T6" fmla="*/ 53 w 53"/>
                  <a:gd name="T7" fmla="*/ 69 h 84"/>
                  <a:gd name="T8" fmla="*/ 41 w 53"/>
                  <a:gd name="T9" fmla="*/ 40 h 84"/>
                  <a:gd name="T10" fmla="*/ 19 w 53"/>
                  <a:gd name="T11" fmla="*/ 0 h 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84"/>
                  <a:gd name="T20" fmla="*/ 53 w 53"/>
                  <a:gd name="T21" fmla="*/ 84 h 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84">
                    <a:moveTo>
                      <a:pt x="19" y="0"/>
                    </a:moveTo>
                    <a:lnTo>
                      <a:pt x="0" y="55"/>
                    </a:lnTo>
                    <a:lnTo>
                      <a:pt x="19" y="84"/>
                    </a:lnTo>
                    <a:lnTo>
                      <a:pt x="53" y="69"/>
                    </a:lnTo>
                    <a:lnTo>
                      <a:pt x="41" y="4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2" name="Freeform 35"/>
              <p:cNvSpPr>
                <a:spLocks/>
              </p:cNvSpPr>
              <p:nvPr/>
            </p:nvSpPr>
            <p:spPr bwMode="auto">
              <a:xfrm>
                <a:off x="2608" y="1778"/>
                <a:ext cx="120" cy="239"/>
              </a:xfrm>
              <a:custGeom>
                <a:avLst/>
                <a:gdLst>
                  <a:gd name="T0" fmla="*/ 67 w 120"/>
                  <a:gd name="T1" fmla="*/ 2 h 239"/>
                  <a:gd name="T2" fmla="*/ 72 w 120"/>
                  <a:gd name="T3" fmla="*/ 37 h 239"/>
                  <a:gd name="T4" fmla="*/ 45 w 120"/>
                  <a:gd name="T5" fmla="*/ 60 h 239"/>
                  <a:gd name="T6" fmla="*/ 70 w 120"/>
                  <a:gd name="T7" fmla="*/ 60 h 239"/>
                  <a:gd name="T8" fmla="*/ 81 w 120"/>
                  <a:gd name="T9" fmla="*/ 76 h 239"/>
                  <a:gd name="T10" fmla="*/ 67 w 120"/>
                  <a:gd name="T11" fmla="*/ 100 h 239"/>
                  <a:gd name="T12" fmla="*/ 95 w 120"/>
                  <a:gd name="T13" fmla="*/ 113 h 239"/>
                  <a:gd name="T14" fmla="*/ 97 w 120"/>
                  <a:gd name="T15" fmla="*/ 152 h 239"/>
                  <a:gd name="T16" fmla="*/ 116 w 120"/>
                  <a:gd name="T17" fmla="*/ 164 h 239"/>
                  <a:gd name="T18" fmla="*/ 120 w 120"/>
                  <a:gd name="T19" fmla="*/ 188 h 239"/>
                  <a:gd name="T20" fmla="*/ 81 w 120"/>
                  <a:gd name="T21" fmla="*/ 209 h 239"/>
                  <a:gd name="T22" fmla="*/ 34 w 120"/>
                  <a:gd name="T23" fmla="*/ 225 h 239"/>
                  <a:gd name="T24" fmla="*/ 4 w 120"/>
                  <a:gd name="T25" fmla="*/ 239 h 239"/>
                  <a:gd name="T26" fmla="*/ 21 w 120"/>
                  <a:gd name="T27" fmla="*/ 215 h 239"/>
                  <a:gd name="T28" fmla="*/ 34 w 120"/>
                  <a:gd name="T29" fmla="*/ 204 h 239"/>
                  <a:gd name="T30" fmla="*/ 14 w 120"/>
                  <a:gd name="T31" fmla="*/ 201 h 239"/>
                  <a:gd name="T32" fmla="*/ 29 w 120"/>
                  <a:gd name="T33" fmla="*/ 171 h 239"/>
                  <a:gd name="T34" fmla="*/ 17 w 120"/>
                  <a:gd name="T35" fmla="*/ 159 h 239"/>
                  <a:gd name="T36" fmla="*/ 40 w 120"/>
                  <a:gd name="T37" fmla="*/ 159 h 239"/>
                  <a:gd name="T38" fmla="*/ 51 w 120"/>
                  <a:gd name="T39" fmla="*/ 141 h 239"/>
                  <a:gd name="T40" fmla="*/ 34 w 120"/>
                  <a:gd name="T41" fmla="*/ 124 h 239"/>
                  <a:gd name="T42" fmla="*/ 0 w 120"/>
                  <a:gd name="T43" fmla="*/ 97 h 239"/>
                  <a:gd name="T44" fmla="*/ 0 w 120"/>
                  <a:gd name="T45" fmla="*/ 46 h 239"/>
                  <a:gd name="T46" fmla="*/ 17 w 120"/>
                  <a:gd name="T47" fmla="*/ 37 h 239"/>
                  <a:gd name="T48" fmla="*/ 51 w 120"/>
                  <a:gd name="T49" fmla="*/ 27 h 239"/>
                  <a:gd name="T50" fmla="*/ 62 w 120"/>
                  <a:gd name="T51" fmla="*/ 0 h 239"/>
                  <a:gd name="T52" fmla="*/ 67 w 120"/>
                  <a:gd name="T53" fmla="*/ 2 h 23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20"/>
                  <a:gd name="T82" fmla="*/ 0 h 239"/>
                  <a:gd name="T83" fmla="*/ 120 w 120"/>
                  <a:gd name="T84" fmla="*/ 239 h 239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20" h="239">
                    <a:moveTo>
                      <a:pt x="67" y="2"/>
                    </a:moveTo>
                    <a:lnTo>
                      <a:pt x="72" y="37"/>
                    </a:lnTo>
                    <a:lnTo>
                      <a:pt x="45" y="60"/>
                    </a:lnTo>
                    <a:lnTo>
                      <a:pt x="70" y="60"/>
                    </a:lnTo>
                    <a:lnTo>
                      <a:pt x="81" y="76"/>
                    </a:lnTo>
                    <a:lnTo>
                      <a:pt x="67" y="100"/>
                    </a:lnTo>
                    <a:lnTo>
                      <a:pt x="95" y="113"/>
                    </a:lnTo>
                    <a:lnTo>
                      <a:pt x="97" y="152"/>
                    </a:lnTo>
                    <a:lnTo>
                      <a:pt x="116" y="164"/>
                    </a:lnTo>
                    <a:lnTo>
                      <a:pt x="120" y="188"/>
                    </a:lnTo>
                    <a:lnTo>
                      <a:pt x="81" y="209"/>
                    </a:lnTo>
                    <a:lnTo>
                      <a:pt x="34" y="225"/>
                    </a:lnTo>
                    <a:lnTo>
                      <a:pt x="4" y="239"/>
                    </a:lnTo>
                    <a:lnTo>
                      <a:pt x="21" y="215"/>
                    </a:lnTo>
                    <a:lnTo>
                      <a:pt x="34" y="204"/>
                    </a:lnTo>
                    <a:lnTo>
                      <a:pt x="14" y="201"/>
                    </a:lnTo>
                    <a:lnTo>
                      <a:pt x="29" y="171"/>
                    </a:lnTo>
                    <a:lnTo>
                      <a:pt x="17" y="159"/>
                    </a:lnTo>
                    <a:lnTo>
                      <a:pt x="40" y="159"/>
                    </a:lnTo>
                    <a:lnTo>
                      <a:pt x="51" y="141"/>
                    </a:lnTo>
                    <a:lnTo>
                      <a:pt x="34" y="124"/>
                    </a:lnTo>
                    <a:lnTo>
                      <a:pt x="0" y="97"/>
                    </a:lnTo>
                    <a:lnTo>
                      <a:pt x="0" y="46"/>
                    </a:lnTo>
                    <a:lnTo>
                      <a:pt x="17" y="37"/>
                    </a:lnTo>
                    <a:lnTo>
                      <a:pt x="51" y="27"/>
                    </a:lnTo>
                    <a:lnTo>
                      <a:pt x="62" y="0"/>
                    </a:lnTo>
                    <a:lnTo>
                      <a:pt x="6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3" name="Freeform 36"/>
              <p:cNvSpPr>
                <a:spLocks/>
              </p:cNvSpPr>
              <p:nvPr/>
            </p:nvSpPr>
            <p:spPr bwMode="auto">
              <a:xfrm>
                <a:off x="2540" y="1881"/>
                <a:ext cx="72" cy="106"/>
              </a:xfrm>
              <a:custGeom>
                <a:avLst/>
                <a:gdLst>
                  <a:gd name="T0" fmla="*/ 72 w 72"/>
                  <a:gd name="T1" fmla="*/ 27 h 106"/>
                  <a:gd name="T2" fmla="*/ 61 w 72"/>
                  <a:gd name="T3" fmla="*/ 49 h 106"/>
                  <a:gd name="T4" fmla="*/ 72 w 72"/>
                  <a:gd name="T5" fmla="*/ 85 h 106"/>
                  <a:gd name="T6" fmla="*/ 49 w 72"/>
                  <a:gd name="T7" fmla="*/ 106 h 106"/>
                  <a:gd name="T8" fmla="*/ 0 w 72"/>
                  <a:gd name="T9" fmla="*/ 101 h 106"/>
                  <a:gd name="T10" fmla="*/ 12 w 72"/>
                  <a:gd name="T11" fmla="*/ 58 h 106"/>
                  <a:gd name="T12" fmla="*/ 4 w 72"/>
                  <a:gd name="T13" fmla="*/ 23 h 106"/>
                  <a:gd name="T14" fmla="*/ 46 w 72"/>
                  <a:gd name="T15" fmla="*/ 0 h 106"/>
                  <a:gd name="T16" fmla="*/ 72 w 72"/>
                  <a:gd name="T17" fmla="*/ 27 h 10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2"/>
                  <a:gd name="T28" fmla="*/ 0 h 106"/>
                  <a:gd name="T29" fmla="*/ 72 w 72"/>
                  <a:gd name="T30" fmla="*/ 106 h 10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2" h="106">
                    <a:moveTo>
                      <a:pt x="72" y="27"/>
                    </a:moveTo>
                    <a:lnTo>
                      <a:pt x="61" y="49"/>
                    </a:lnTo>
                    <a:lnTo>
                      <a:pt x="72" y="85"/>
                    </a:lnTo>
                    <a:lnTo>
                      <a:pt x="49" y="106"/>
                    </a:lnTo>
                    <a:lnTo>
                      <a:pt x="0" y="101"/>
                    </a:lnTo>
                    <a:lnTo>
                      <a:pt x="12" y="58"/>
                    </a:lnTo>
                    <a:lnTo>
                      <a:pt x="4" y="23"/>
                    </a:lnTo>
                    <a:lnTo>
                      <a:pt x="46" y="0"/>
                    </a:lnTo>
                    <a:lnTo>
                      <a:pt x="72" y="2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4" name="Freeform 37"/>
              <p:cNvSpPr>
                <a:spLocks/>
              </p:cNvSpPr>
              <p:nvPr/>
            </p:nvSpPr>
            <p:spPr bwMode="auto">
              <a:xfrm>
                <a:off x="2863" y="1190"/>
                <a:ext cx="215" cy="118"/>
              </a:xfrm>
              <a:custGeom>
                <a:avLst/>
                <a:gdLst>
                  <a:gd name="T0" fmla="*/ 215 w 215"/>
                  <a:gd name="T1" fmla="*/ 74 h 118"/>
                  <a:gd name="T2" fmla="*/ 164 w 215"/>
                  <a:gd name="T3" fmla="*/ 58 h 118"/>
                  <a:gd name="T4" fmla="*/ 104 w 215"/>
                  <a:gd name="T5" fmla="*/ 5 h 118"/>
                  <a:gd name="T6" fmla="*/ 75 w 215"/>
                  <a:gd name="T7" fmla="*/ 0 h 118"/>
                  <a:gd name="T8" fmla="*/ 66 w 215"/>
                  <a:gd name="T9" fmla="*/ 18 h 118"/>
                  <a:gd name="T10" fmla="*/ 2 w 215"/>
                  <a:gd name="T11" fmla="*/ 18 h 118"/>
                  <a:gd name="T12" fmla="*/ 0 w 215"/>
                  <a:gd name="T13" fmla="*/ 44 h 118"/>
                  <a:gd name="T14" fmla="*/ 50 w 215"/>
                  <a:gd name="T15" fmla="*/ 65 h 118"/>
                  <a:gd name="T16" fmla="*/ 36 w 215"/>
                  <a:gd name="T17" fmla="*/ 81 h 118"/>
                  <a:gd name="T18" fmla="*/ 69 w 215"/>
                  <a:gd name="T19" fmla="*/ 118 h 118"/>
                  <a:gd name="T20" fmla="*/ 106 w 215"/>
                  <a:gd name="T21" fmla="*/ 95 h 118"/>
                  <a:gd name="T22" fmla="*/ 132 w 215"/>
                  <a:gd name="T23" fmla="*/ 50 h 118"/>
                  <a:gd name="T24" fmla="*/ 159 w 215"/>
                  <a:gd name="T25" fmla="*/ 68 h 118"/>
                  <a:gd name="T26" fmla="*/ 138 w 215"/>
                  <a:gd name="T27" fmla="*/ 92 h 118"/>
                  <a:gd name="T28" fmla="*/ 185 w 215"/>
                  <a:gd name="T29" fmla="*/ 105 h 118"/>
                  <a:gd name="T30" fmla="*/ 210 w 215"/>
                  <a:gd name="T31" fmla="*/ 95 h 118"/>
                  <a:gd name="T32" fmla="*/ 215 w 215"/>
                  <a:gd name="T33" fmla="*/ 74 h 1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5"/>
                  <a:gd name="T52" fmla="*/ 0 h 118"/>
                  <a:gd name="T53" fmla="*/ 215 w 215"/>
                  <a:gd name="T54" fmla="*/ 118 h 11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5" h="118">
                    <a:moveTo>
                      <a:pt x="215" y="74"/>
                    </a:moveTo>
                    <a:lnTo>
                      <a:pt x="164" y="58"/>
                    </a:lnTo>
                    <a:lnTo>
                      <a:pt x="104" y="5"/>
                    </a:lnTo>
                    <a:lnTo>
                      <a:pt x="75" y="0"/>
                    </a:lnTo>
                    <a:lnTo>
                      <a:pt x="66" y="18"/>
                    </a:lnTo>
                    <a:lnTo>
                      <a:pt x="2" y="18"/>
                    </a:lnTo>
                    <a:lnTo>
                      <a:pt x="0" y="44"/>
                    </a:lnTo>
                    <a:lnTo>
                      <a:pt x="50" y="65"/>
                    </a:lnTo>
                    <a:lnTo>
                      <a:pt x="36" y="81"/>
                    </a:lnTo>
                    <a:lnTo>
                      <a:pt x="69" y="118"/>
                    </a:lnTo>
                    <a:lnTo>
                      <a:pt x="106" y="95"/>
                    </a:lnTo>
                    <a:lnTo>
                      <a:pt x="132" y="50"/>
                    </a:lnTo>
                    <a:lnTo>
                      <a:pt x="159" y="68"/>
                    </a:lnTo>
                    <a:lnTo>
                      <a:pt x="138" y="92"/>
                    </a:lnTo>
                    <a:lnTo>
                      <a:pt x="185" y="105"/>
                    </a:lnTo>
                    <a:lnTo>
                      <a:pt x="210" y="95"/>
                    </a:lnTo>
                    <a:lnTo>
                      <a:pt x="215" y="7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5" name="Freeform 38"/>
              <p:cNvSpPr>
                <a:spLocks/>
              </p:cNvSpPr>
              <p:nvPr/>
            </p:nvSpPr>
            <p:spPr bwMode="auto">
              <a:xfrm>
                <a:off x="2985" y="1190"/>
                <a:ext cx="125" cy="38"/>
              </a:xfrm>
              <a:custGeom>
                <a:avLst/>
                <a:gdLst>
                  <a:gd name="T0" fmla="*/ 0 w 125"/>
                  <a:gd name="T1" fmla="*/ 5 h 38"/>
                  <a:gd name="T2" fmla="*/ 117 w 125"/>
                  <a:gd name="T3" fmla="*/ 0 h 38"/>
                  <a:gd name="T4" fmla="*/ 125 w 125"/>
                  <a:gd name="T5" fmla="*/ 18 h 38"/>
                  <a:gd name="T6" fmla="*/ 100 w 125"/>
                  <a:gd name="T7" fmla="*/ 25 h 38"/>
                  <a:gd name="T8" fmla="*/ 61 w 125"/>
                  <a:gd name="T9" fmla="*/ 38 h 38"/>
                  <a:gd name="T10" fmla="*/ 25 w 125"/>
                  <a:gd name="T11" fmla="*/ 26 h 38"/>
                  <a:gd name="T12" fmla="*/ 47 w 125"/>
                  <a:gd name="T13" fmla="*/ 18 h 38"/>
                  <a:gd name="T14" fmla="*/ 0 w 125"/>
                  <a:gd name="T15" fmla="*/ 5 h 3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25"/>
                  <a:gd name="T25" fmla="*/ 0 h 38"/>
                  <a:gd name="T26" fmla="*/ 125 w 125"/>
                  <a:gd name="T27" fmla="*/ 38 h 3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25" h="38">
                    <a:moveTo>
                      <a:pt x="0" y="5"/>
                    </a:moveTo>
                    <a:lnTo>
                      <a:pt x="117" y="0"/>
                    </a:lnTo>
                    <a:lnTo>
                      <a:pt x="125" y="18"/>
                    </a:lnTo>
                    <a:lnTo>
                      <a:pt x="100" y="25"/>
                    </a:lnTo>
                    <a:lnTo>
                      <a:pt x="61" y="38"/>
                    </a:lnTo>
                    <a:lnTo>
                      <a:pt x="25" y="26"/>
                    </a:lnTo>
                    <a:lnTo>
                      <a:pt x="47" y="1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6" name="Freeform 39"/>
              <p:cNvSpPr>
                <a:spLocks/>
              </p:cNvSpPr>
              <p:nvPr/>
            </p:nvSpPr>
            <p:spPr bwMode="auto">
              <a:xfrm>
                <a:off x="3460" y="1303"/>
                <a:ext cx="239" cy="184"/>
              </a:xfrm>
              <a:custGeom>
                <a:avLst/>
                <a:gdLst>
                  <a:gd name="T0" fmla="*/ 239 w 239"/>
                  <a:gd name="T1" fmla="*/ 1 h 184"/>
                  <a:gd name="T2" fmla="*/ 199 w 239"/>
                  <a:gd name="T3" fmla="*/ 0 h 184"/>
                  <a:gd name="T4" fmla="*/ 168 w 239"/>
                  <a:gd name="T5" fmla="*/ 21 h 184"/>
                  <a:gd name="T6" fmla="*/ 94 w 239"/>
                  <a:gd name="T7" fmla="*/ 38 h 184"/>
                  <a:gd name="T8" fmla="*/ 39 w 239"/>
                  <a:gd name="T9" fmla="*/ 59 h 184"/>
                  <a:gd name="T10" fmla="*/ 20 w 239"/>
                  <a:gd name="T11" fmla="*/ 103 h 184"/>
                  <a:gd name="T12" fmla="*/ 0 w 239"/>
                  <a:gd name="T13" fmla="*/ 157 h 184"/>
                  <a:gd name="T14" fmla="*/ 39 w 239"/>
                  <a:gd name="T15" fmla="*/ 184 h 184"/>
                  <a:gd name="T16" fmla="*/ 84 w 239"/>
                  <a:gd name="T17" fmla="*/ 175 h 184"/>
                  <a:gd name="T18" fmla="*/ 59 w 239"/>
                  <a:gd name="T19" fmla="*/ 147 h 184"/>
                  <a:gd name="T20" fmla="*/ 88 w 239"/>
                  <a:gd name="T21" fmla="*/ 80 h 184"/>
                  <a:gd name="T22" fmla="*/ 151 w 239"/>
                  <a:gd name="T23" fmla="*/ 50 h 184"/>
                  <a:gd name="T24" fmla="*/ 239 w 239"/>
                  <a:gd name="T25" fmla="*/ 27 h 184"/>
                  <a:gd name="T26" fmla="*/ 239 w 239"/>
                  <a:gd name="T27" fmla="*/ 1 h 18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39"/>
                  <a:gd name="T43" fmla="*/ 0 h 184"/>
                  <a:gd name="T44" fmla="*/ 239 w 239"/>
                  <a:gd name="T45" fmla="*/ 184 h 18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39" h="184">
                    <a:moveTo>
                      <a:pt x="239" y="1"/>
                    </a:moveTo>
                    <a:lnTo>
                      <a:pt x="199" y="0"/>
                    </a:lnTo>
                    <a:lnTo>
                      <a:pt x="168" y="21"/>
                    </a:lnTo>
                    <a:lnTo>
                      <a:pt x="94" y="38"/>
                    </a:lnTo>
                    <a:lnTo>
                      <a:pt x="39" y="59"/>
                    </a:lnTo>
                    <a:lnTo>
                      <a:pt x="20" y="103"/>
                    </a:lnTo>
                    <a:lnTo>
                      <a:pt x="0" y="157"/>
                    </a:lnTo>
                    <a:lnTo>
                      <a:pt x="39" y="184"/>
                    </a:lnTo>
                    <a:lnTo>
                      <a:pt x="84" y="175"/>
                    </a:lnTo>
                    <a:lnTo>
                      <a:pt x="59" y="147"/>
                    </a:lnTo>
                    <a:lnTo>
                      <a:pt x="88" y="80"/>
                    </a:lnTo>
                    <a:lnTo>
                      <a:pt x="151" y="50"/>
                    </a:lnTo>
                    <a:lnTo>
                      <a:pt x="239" y="27"/>
                    </a:lnTo>
                    <a:lnTo>
                      <a:pt x="239" y="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7" name="Freeform 40"/>
              <p:cNvSpPr>
                <a:spLocks/>
              </p:cNvSpPr>
              <p:nvPr/>
            </p:nvSpPr>
            <p:spPr bwMode="auto">
              <a:xfrm>
                <a:off x="3591" y="1173"/>
                <a:ext cx="48" cy="17"/>
              </a:xfrm>
              <a:custGeom>
                <a:avLst/>
                <a:gdLst>
                  <a:gd name="T0" fmla="*/ 11 w 48"/>
                  <a:gd name="T1" fmla="*/ 0 h 17"/>
                  <a:gd name="T2" fmla="*/ 0 w 48"/>
                  <a:gd name="T3" fmla="*/ 15 h 17"/>
                  <a:gd name="T4" fmla="*/ 48 w 48"/>
                  <a:gd name="T5" fmla="*/ 17 h 17"/>
                  <a:gd name="T6" fmla="*/ 46 w 48"/>
                  <a:gd name="T7" fmla="*/ 4 h 17"/>
                  <a:gd name="T8" fmla="*/ 11 w 4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7"/>
                  <a:gd name="T17" fmla="*/ 48 w 4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7">
                    <a:moveTo>
                      <a:pt x="11" y="0"/>
                    </a:moveTo>
                    <a:lnTo>
                      <a:pt x="0" y="15"/>
                    </a:lnTo>
                    <a:lnTo>
                      <a:pt x="48" y="17"/>
                    </a:lnTo>
                    <a:lnTo>
                      <a:pt x="46" y="4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8" name="Freeform 41"/>
              <p:cNvSpPr>
                <a:spLocks/>
              </p:cNvSpPr>
              <p:nvPr/>
            </p:nvSpPr>
            <p:spPr bwMode="auto">
              <a:xfrm>
                <a:off x="3534" y="1173"/>
                <a:ext cx="39" cy="35"/>
              </a:xfrm>
              <a:custGeom>
                <a:avLst/>
                <a:gdLst>
                  <a:gd name="T0" fmla="*/ 20 w 39"/>
                  <a:gd name="T1" fmla="*/ 0 h 35"/>
                  <a:gd name="T2" fmla="*/ 39 w 39"/>
                  <a:gd name="T3" fmla="*/ 10 h 35"/>
                  <a:gd name="T4" fmla="*/ 28 w 39"/>
                  <a:gd name="T5" fmla="*/ 35 h 35"/>
                  <a:gd name="T6" fmla="*/ 0 w 39"/>
                  <a:gd name="T7" fmla="*/ 17 h 35"/>
                  <a:gd name="T8" fmla="*/ 20 w 39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35"/>
                  <a:gd name="T17" fmla="*/ 39 w 39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35">
                    <a:moveTo>
                      <a:pt x="20" y="0"/>
                    </a:moveTo>
                    <a:lnTo>
                      <a:pt x="39" y="10"/>
                    </a:lnTo>
                    <a:lnTo>
                      <a:pt x="28" y="35"/>
                    </a:lnTo>
                    <a:lnTo>
                      <a:pt x="0" y="1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9" name="Freeform 42"/>
              <p:cNvSpPr>
                <a:spLocks/>
              </p:cNvSpPr>
              <p:nvPr/>
            </p:nvSpPr>
            <p:spPr bwMode="auto">
              <a:xfrm>
                <a:off x="3499" y="1146"/>
                <a:ext cx="29" cy="31"/>
              </a:xfrm>
              <a:custGeom>
                <a:avLst/>
                <a:gdLst>
                  <a:gd name="T0" fmla="*/ 0 w 29"/>
                  <a:gd name="T1" fmla="*/ 0 h 31"/>
                  <a:gd name="T2" fmla="*/ 25 w 29"/>
                  <a:gd name="T3" fmla="*/ 14 h 31"/>
                  <a:gd name="T4" fmla="*/ 29 w 29"/>
                  <a:gd name="T5" fmla="*/ 31 h 31"/>
                  <a:gd name="T6" fmla="*/ 0 w 29"/>
                  <a:gd name="T7" fmla="*/ 27 h 31"/>
                  <a:gd name="T8" fmla="*/ 0 w 29"/>
                  <a:gd name="T9" fmla="*/ 0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1"/>
                  <a:gd name="T17" fmla="*/ 29 w 2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1">
                    <a:moveTo>
                      <a:pt x="0" y="0"/>
                    </a:moveTo>
                    <a:lnTo>
                      <a:pt x="25" y="14"/>
                    </a:lnTo>
                    <a:lnTo>
                      <a:pt x="29" y="31"/>
                    </a:lnTo>
                    <a:lnTo>
                      <a:pt x="0" y="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0" name="Freeform 43"/>
              <p:cNvSpPr>
                <a:spLocks/>
              </p:cNvSpPr>
              <p:nvPr/>
            </p:nvSpPr>
            <p:spPr bwMode="auto">
              <a:xfrm>
                <a:off x="3367" y="1164"/>
                <a:ext cx="143" cy="52"/>
              </a:xfrm>
              <a:custGeom>
                <a:avLst/>
                <a:gdLst>
                  <a:gd name="T0" fmla="*/ 124 w 143"/>
                  <a:gd name="T1" fmla="*/ 31 h 52"/>
                  <a:gd name="T2" fmla="*/ 143 w 143"/>
                  <a:gd name="T3" fmla="*/ 47 h 52"/>
                  <a:gd name="T4" fmla="*/ 94 w 143"/>
                  <a:gd name="T5" fmla="*/ 52 h 52"/>
                  <a:gd name="T6" fmla="*/ 44 w 143"/>
                  <a:gd name="T7" fmla="*/ 16 h 52"/>
                  <a:gd name="T8" fmla="*/ 0 w 143"/>
                  <a:gd name="T9" fmla="*/ 31 h 52"/>
                  <a:gd name="T10" fmla="*/ 15 w 143"/>
                  <a:gd name="T11" fmla="*/ 13 h 52"/>
                  <a:gd name="T12" fmla="*/ 61 w 143"/>
                  <a:gd name="T13" fmla="*/ 0 h 52"/>
                  <a:gd name="T14" fmla="*/ 103 w 143"/>
                  <a:gd name="T15" fmla="*/ 26 h 52"/>
                  <a:gd name="T16" fmla="*/ 124 w 143"/>
                  <a:gd name="T17" fmla="*/ 31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43"/>
                  <a:gd name="T28" fmla="*/ 0 h 52"/>
                  <a:gd name="T29" fmla="*/ 143 w 143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43" h="52">
                    <a:moveTo>
                      <a:pt x="124" y="31"/>
                    </a:moveTo>
                    <a:lnTo>
                      <a:pt x="143" y="47"/>
                    </a:lnTo>
                    <a:lnTo>
                      <a:pt x="94" y="52"/>
                    </a:lnTo>
                    <a:lnTo>
                      <a:pt x="44" y="16"/>
                    </a:lnTo>
                    <a:lnTo>
                      <a:pt x="0" y="31"/>
                    </a:lnTo>
                    <a:lnTo>
                      <a:pt x="15" y="13"/>
                    </a:lnTo>
                    <a:lnTo>
                      <a:pt x="61" y="0"/>
                    </a:lnTo>
                    <a:lnTo>
                      <a:pt x="103" y="26"/>
                    </a:lnTo>
                    <a:lnTo>
                      <a:pt x="124" y="3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1" name="Freeform 44"/>
              <p:cNvSpPr>
                <a:spLocks/>
              </p:cNvSpPr>
              <p:nvPr/>
            </p:nvSpPr>
            <p:spPr bwMode="auto">
              <a:xfrm>
                <a:off x="2540" y="1331"/>
                <a:ext cx="3014" cy="1729"/>
              </a:xfrm>
              <a:custGeom>
                <a:avLst/>
                <a:gdLst>
                  <a:gd name="T0" fmla="*/ 2740 w 3014"/>
                  <a:gd name="T1" fmla="*/ 224 h 1729"/>
                  <a:gd name="T2" fmla="*/ 2330 w 3014"/>
                  <a:gd name="T3" fmla="*/ 156 h 1729"/>
                  <a:gd name="T4" fmla="*/ 2069 w 3014"/>
                  <a:gd name="T5" fmla="*/ 152 h 1729"/>
                  <a:gd name="T6" fmla="*/ 1766 w 3014"/>
                  <a:gd name="T7" fmla="*/ 92 h 1729"/>
                  <a:gd name="T8" fmla="*/ 1430 w 3014"/>
                  <a:gd name="T9" fmla="*/ 60 h 1729"/>
                  <a:gd name="T10" fmla="*/ 1283 w 3014"/>
                  <a:gd name="T11" fmla="*/ 156 h 1729"/>
                  <a:gd name="T12" fmla="*/ 1146 w 3014"/>
                  <a:gd name="T13" fmla="*/ 135 h 1729"/>
                  <a:gd name="T14" fmla="*/ 917 w 3014"/>
                  <a:gd name="T15" fmla="*/ 224 h 1729"/>
                  <a:gd name="T16" fmla="*/ 813 w 3014"/>
                  <a:gd name="T17" fmla="*/ 278 h 1729"/>
                  <a:gd name="T18" fmla="*/ 705 w 3014"/>
                  <a:gd name="T19" fmla="*/ 261 h 1729"/>
                  <a:gd name="T20" fmla="*/ 661 w 3014"/>
                  <a:gd name="T21" fmla="*/ 163 h 1729"/>
                  <a:gd name="T22" fmla="*/ 470 w 3014"/>
                  <a:gd name="T23" fmla="*/ 171 h 1729"/>
                  <a:gd name="T24" fmla="*/ 347 w 3014"/>
                  <a:gd name="T25" fmla="*/ 315 h 1729"/>
                  <a:gd name="T26" fmla="*/ 325 w 3014"/>
                  <a:gd name="T27" fmla="*/ 474 h 1729"/>
                  <a:gd name="T28" fmla="*/ 441 w 3014"/>
                  <a:gd name="T29" fmla="*/ 467 h 1729"/>
                  <a:gd name="T30" fmla="*/ 496 w 3014"/>
                  <a:gd name="T31" fmla="*/ 353 h 1729"/>
                  <a:gd name="T32" fmla="*/ 538 w 3014"/>
                  <a:gd name="T33" fmla="*/ 496 h 1729"/>
                  <a:gd name="T34" fmla="*/ 373 w 3014"/>
                  <a:gd name="T35" fmla="*/ 565 h 1729"/>
                  <a:gd name="T36" fmla="*/ 267 w 3014"/>
                  <a:gd name="T37" fmla="*/ 534 h 1729"/>
                  <a:gd name="T38" fmla="*/ 147 w 3014"/>
                  <a:gd name="T39" fmla="*/ 683 h 1729"/>
                  <a:gd name="T40" fmla="*/ 110 w 3014"/>
                  <a:gd name="T41" fmla="*/ 819 h 1729"/>
                  <a:gd name="T42" fmla="*/ 18 w 3014"/>
                  <a:gd name="T43" fmla="*/ 946 h 1729"/>
                  <a:gd name="T44" fmla="*/ 184 w 3014"/>
                  <a:gd name="T45" fmla="*/ 871 h 1729"/>
                  <a:gd name="T46" fmla="*/ 391 w 3014"/>
                  <a:gd name="T47" fmla="*/ 871 h 1729"/>
                  <a:gd name="T48" fmla="*/ 409 w 3014"/>
                  <a:gd name="T49" fmla="*/ 863 h 1729"/>
                  <a:gd name="T50" fmla="*/ 441 w 3014"/>
                  <a:gd name="T51" fmla="*/ 848 h 1729"/>
                  <a:gd name="T52" fmla="*/ 558 w 3014"/>
                  <a:gd name="T53" fmla="*/ 946 h 1729"/>
                  <a:gd name="T54" fmla="*/ 654 w 3014"/>
                  <a:gd name="T55" fmla="*/ 993 h 1729"/>
                  <a:gd name="T56" fmla="*/ 686 w 3014"/>
                  <a:gd name="T57" fmla="*/ 1068 h 1729"/>
                  <a:gd name="T58" fmla="*/ 803 w 3014"/>
                  <a:gd name="T59" fmla="*/ 1300 h 1729"/>
                  <a:gd name="T60" fmla="*/ 1028 w 3014"/>
                  <a:gd name="T61" fmla="*/ 1414 h 1729"/>
                  <a:gd name="T62" fmla="*/ 1138 w 3014"/>
                  <a:gd name="T63" fmla="*/ 1248 h 1729"/>
                  <a:gd name="T64" fmla="*/ 970 w 3014"/>
                  <a:gd name="T65" fmla="*/ 1193 h 1729"/>
                  <a:gd name="T66" fmla="*/ 1192 w 3014"/>
                  <a:gd name="T67" fmla="*/ 1233 h 1729"/>
                  <a:gd name="T68" fmla="*/ 1423 w 3014"/>
                  <a:gd name="T69" fmla="*/ 1531 h 1729"/>
                  <a:gd name="T70" fmla="*/ 1664 w 3014"/>
                  <a:gd name="T71" fmla="*/ 1300 h 1729"/>
                  <a:gd name="T72" fmla="*/ 1797 w 3014"/>
                  <a:gd name="T73" fmla="*/ 1541 h 1729"/>
                  <a:gd name="T74" fmla="*/ 1878 w 3014"/>
                  <a:gd name="T75" fmla="*/ 1653 h 1729"/>
                  <a:gd name="T76" fmla="*/ 1964 w 3014"/>
                  <a:gd name="T77" fmla="*/ 1570 h 1729"/>
                  <a:gd name="T78" fmla="*/ 1951 w 3014"/>
                  <a:gd name="T79" fmla="*/ 1340 h 1729"/>
                  <a:gd name="T80" fmla="*/ 2128 w 3014"/>
                  <a:gd name="T81" fmla="*/ 1308 h 1729"/>
                  <a:gd name="T82" fmla="*/ 2128 w 3014"/>
                  <a:gd name="T83" fmla="*/ 1068 h 1729"/>
                  <a:gd name="T84" fmla="*/ 2135 w 3014"/>
                  <a:gd name="T85" fmla="*/ 946 h 1729"/>
                  <a:gd name="T86" fmla="*/ 2215 w 3014"/>
                  <a:gd name="T87" fmla="*/ 1082 h 1729"/>
                  <a:gd name="T88" fmla="*/ 2294 w 3014"/>
                  <a:gd name="T89" fmla="*/ 900 h 1729"/>
                  <a:gd name="T90" fmla="*/ 2373 w 3014"/>
                  <a:gd name="T91" fmla="*/ 637 h 1729"/>
                  <a:gd name="T92" fmla="*/ 2373 w 3014"/>
                  <a:gd name="T93" fmla="*/ 496 h 1729"/>
                  <a:gd name="T94" fmla="*/ 2581 w 3014"/>
                  <a:gd name="T95" fmla="*/ 451 h 1729"/>
                  <a:gd name="T96" fmla="*/ 2595 w 3014"/>
                  <a:gd name="T97" fmla="*/ 683 h 1729"/>
                  <a:gd name="T98" fmla="*/ 2656 w 3014"/>
                  <a:gd name="T99" fmla="*/ 534 h 1729"/>
                  <a:gd name="T100" fmla="*/ 2893 w 3014"/>
                  <a:gd name="T101" fmla="*/ 446 h 1729"/>
                  <a:gd name="T102" fmla="*/ 2960 w 3014"/>
                  <a:gd name="T103" fmla="*/ 391 h 1729"/>
                  <a:gd name="T104" fmla="*/ 3014 w 3014"/>
                  <a:gd name="T105" fmla="*/ 329 h 1729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3014"/>
                  <a:gd name="T160" fmla="*/ 0 h 1729"/>
                  <a:gd name="T161" fmla="*/ 3014 w 3014"/>
                  <a:gd name="T162" fmla="*/ 1729 h 1729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3014" h="1729">
                    <a:moveTo>
                      <a:pt x="3014" y="329"/>
                    </a:moveTo>
                    <a:lnTo>
                      <a:pt x="2942" y="285"/>
                    </a:lnTo>
                    <a:lnTo>
                      <a:pt x="2857" y="278"/>
                    </a:lnTo>
                    <a:lnTo>
                      <a:pt x="2740" y="224"/>
                    </a:lnTo>
                    <a:lnTo>
                      <a:pt x="2539" y="224"/>
                    </a:lnTo>
                    <a:lnTo>
                      <a:pt x="2489" y="201"/>
                    </a:lnTo>
                    <a:lnTo>
                      <a:pt x="2373" y="187"/>
                    </a:lnTo>
                    <a:lnTo>
                      <a:pt x="2330" y="156"/>
                    </a:lnTo>
                    <a:lnTo>
                      <a:pt x="2186" y="129"/>
                    </a:lnTo>
                    <a:lnTo>
                      <a:pt x="2198" y="156"/>
                    </a:lnTo>
                    <a:lnTo>
                      <a:pt x="2142" y="156"/>
                    </a:lnTo>
                    <a:lnTo>
                      <a:pt x="2069" y="152"/>
                    </a:lnTo>
                    <a:lnTo>
                      <a:pt x="2055" y="178"/>
                    </a:lnTo>
                    <a:lnTo>
                      <a:pt x="1988" y="119"/>
                    </a:lnTo>
                    <a:lnTo>
                      <a:pt x="1871" y="98"/>
                    </a:lnTo>
                    <a:lnTo>
                      <a:pt x="1766" y="92"/>
                    </a:lnTo>
                    <a:lnTo>
                      <a:pt x="1791" y="22"/>
                    </a:lnTo>
                    <a:lnTo>
                      <a:pt x="1676" y="0"/>
                    </a:lnTo>
                    <a:lnTo>
                      <a:pt x="1572" y="37"/>
                    </a:lnTo>
                    <a:lnTo>
                      <a:pt x="1430" y="60"/>
                    </a:lnTo>
                    <a:lnTo>
                      <a:pt x="1401" y="105"/>
                    </a:lnTo>
                    <a:lnTo>
                      <a:pt x="1340" y="113"/>
                    </a:lnTo>
                    <a:lnTo>
                      <a:pt x="1340" y="152"/>
                    </a:lnTo>
                    <a:lnTo>
                      <a:pt x="1283" y="156"/>
                    </a:lnTo>
                    <a:lnTo>
                      <a:pt x="1256" y="129"/>
                    </a:lnTo>
                    <a:lnTo>
                      <a:pt x="1275" y="201"/>
                    </a:lnTo>
                    <a:lnTo>
                      <a:pt x="1219" y="119"/>
                    </a:lnTo>
                    <a:lnTo>
                      <a:pt x="1146" y="135"/>
                    </a:lnTo>
                    <a:lnTo>
                      <a:pt x="1114" y="201"/>
                    </a:lnTo>
                    <a:lnTo>
                      <a:pt x="1044" y="163"/>
                    </a:lnTo>
                    <a:lnTo>
                      <a:pt x="1008" y="217"/>
                    </a:lnTo>
                    <a:lnTo>
                      <a:pt x="917" y="224"/>
                    </a:lnTo>
                    <a:lnTo>
                      <a:pt x="867" y="261"/>
                    </a:lnTo>
                    <a:lnTo>
                      <a:pt x="836" y="224"/>
                    </a:lnTo>
                    <a:lnTo>
                      <a:pt x="796" y="217"/>
                    </a:lnTo>
                    <a:lnTo>
                      <a:pt x="813" y="278"/>
                    </a:lnTo>
                    <a:lnTo>
                      <a:pt x="766" y="324"/>
                    </a:lnTo>
                    <a:lnTo>
                      <a:pt x="705" y="324"/>
                    </a:lnTo>
                    <a:lnTo>
                      <a:pt x="649" y="261"/>
                    </a:lnTo>
                    <a:lnTo>
                      <a:pt x="705" y="261"/>
                    </a:lnTo>
                    <a:lnTo>
                      <a:pt x="734" y="285"/>
                    </a:lnTo>
                    <a:lnTo>
                      <a:pt x="790" y="269"/>
                    </a:lnTo>
                    <a:lnTo>
                      <a:pt x="741" y="210"/>
                    </a:lnTo>
                    <a:lnTo>
                      <a:pt x="661" y="163"/>
                    </a:lnTo>
                    <a:lnTo>
                      <a:pt x="598" y="152"/>
                    </a:lnTo>
                    <a:lnTo>
                      <a:pt x="569" y="163"/>
                    </a:lnTo>
                    <a:lnTo>
                      <a:pt x="508" y="152"/>
                    </a:lnTo>
                    <a:lnTo>
                      <a:pt x="470" y="171"/>
                    </a:lnTo>
                    <a:lnTo>
                      <a:pt x="398" y="178"/>
                    </a:lnTo>
                    <a:lnTo>
                      <a:pt x="347" y="224"/>
                    </a:lnTo>
                    <a:lnTo>
                      <a:pt x="384" y="232"/>
                    </a:lnTo>
                    <a:lnTo>
                      <a:pt x="347" y="315"/>
                    </a:lnTo>
                    <a:lnTo>
                      <a:pt x="251" y="377"/>
                    </a:lnTo>
                    <a:lnTo>
                      <a:pt x="238" y="451"/>
                    </a:lnTo>
                    <a:lnTo>
                      <a:pt x="281" y="481"/>
                    </a:lnTo>
                    <a:lnTo>
                      <a:pt x="325" y="474"/>
                    </a:lnTo>
                    <a:lnTo>
                      <a:pt x="347" y="505"/>
                    </a:lnTo>
                    <a:lnTo>
                      <a:pt x="373" y="555"/>
                    </a:lnTo>
                    <a:lnTo>
                      <a:pt x="416" y="543"/>
                    </a:lnTo>
                    <a:lnTo>
                      <a:pt x="441" y="467"/>
                    </a:lnTo>
                    <a:lnTo>
                      <a:pt x="434" y="377"/>
                    </a:lnTo>
                    <a:lnTo>
                      <a:pt x="490" y="300"/>
                    </a:lnTo>
                    <a:lnTo>
                      <a:pt x="538" y="293"/>
                    </a:lnTo>
                    <a:lnTo>
                      <a:pt x="496" y="353"/>
                    </a:lnTo>
                    <a:lnTo>
                      <a:pt x="496" y="436"/>
                    </a:lnTo>
                    <a:lnTo>
                      <a:pt x="598" y="446"/>
                    </a:lnTo>
                    <a:lnTo>
                      <a:pt x="525" y="467"/>
                    </a:lnTo>
                    <a:lnTo>
                      <a:pt x="538" y="496"/>
                    </a:lnTo>
                    <a:lnTo>
                      <a:pt x="490" y="481"/>
                    </a:lnTo>
                    <a:lnTo>
                      <a:pt x="483" y="534"/>
                    </a:lnTo>
                    <a:lnTo>
                      <a:pt x="416" y="579"/>
                    </a:lnTo>
                    <a:lnTo>
                      <a:pt x="373" y="565"/>
                    </a:lnTo>
                    <a:lnTo>
                      <a:pt x="325" y="565"/>
                    </a:lnTo>
                    <a:lnTo>
                      <a:pt x="325" y="511"/>
                    </a:lnTo>
                    <a:lnTo>
                      <a:pt x="288" y="505"/>
                    </a:lnTo>
                    <a:lnTo>
                      <a:pt x="267" y="534"/>
                    </a:lnTo>
                    <a:lnTo>
                      <a:pt x="288" y="573"/>
                    </a:lnTo>
                    <a:lnTo>
                      <a:pt x="232" y="588"/>
                    </a:lnTo>
                    <a:lnTo>
                      <a:pt x="215" y="637"/>
                    </a:lnTo>
                    <a:lnTo>
                      <a:pt x="147" y="683"/>
                    </a:lnTo>
                    <a:lnTo>
                      <a:pt x="67" y="715"/>
                    </a:lnTo>
                    <a:lnTo>
                      <a:pt x="97" y="743"/>
                    </a:lnTo>
                    <a:lnTo>
                      <a:pt x="127" y="765"/>
                    </a:lnTo>
                    <a:lnTo>
                      <a:pt x="110" y="819"/>
                    </a:lnTo>
                    <a:lnTo>
                      <a:pt x="61" y="803"/>
                    </a:lnTo>
                    <a:lnTo>
                      <a:pt x="0" y="826"/>
                    </a:lnTo>
                    <a:lnTo>
                      <a:pt x="0" y="886"/>
                    </a:lnTo>
                    <a:lnTo>
                      <a:pt x="18" y="946"/>
                    </a:lnTo>
                    <a:lnTo>
                      <a:pt x="61" y="964"/>
                    </a:lnTo>
                    <a:lnTo>
                      <a:pt x="165" y="931"/>
                    </a:lnTo>
                    <a:lnTo>
                      <a:pt x="152" y="895"/>
                    </a:lnTo>
                    <a:lnTo>
                      <a:pt x="184" y="871"/>
                    </a:lnTo>
                    <a:lnTo>
                      <a:pt x="225" y="857"/>
                    </a:lnTo>
                    <a:lnTo>
                      <a:pt x="307" y="812"/>
                    </a:lnTo>
                    <a:lnTo>
                      <a:pt x="347" y="848"/>
                    </a:lnTo>
                    <a:lnTo>
                      <a:pt x="391" y="871"/>
                    </a:lnTo>
                    <a:lnTo>
                      <a:pt x="404" y="931"/>
                    </a:lnTo>
                    <a:lnTo>
                      <a:pt x="427" y="895"/>
                    </a:lnTo>
                    <a:lnTo>
                      <a:pt x="454" y="895"/>
                    </a:lnTo>
                    <a:lnTo>
                      <a:pt x="409" y="863"/>
                    </a:lnTo>
                    <a:lnTo>
                      <a:pt x="361" y="819"/>
                    </a:lnTo>
                    <a:lnTo>
                      <a:pt x="361" y="773"/>
                    </a:lnTo>
                    <a:lnTo>
                      <a:pt x="404" y="833"/>
                    </a:lnTo>
                    <a:lnTo>
                      <a:pt x="441" y="848"/>
                    </a:lnTo>
                    <a:lnTo>
                      <a:pt x="470" y="900"/>
                    </a:lnTo>
                    <a:lnTo>
                      <a:pt x="490" y="946"/>
                    </a:lnTo>
                    <a:lnTo>
                      <a:pt x="525" y="979"/>
                    </a:lnTo>
                    <a:lnTo>
                      <a:pt x="558" y="946"/>
                    </a:lnTo>
                    <a:lnTo>
                      <a:pt x="514" y="895"/>
                    </a:lnTo>
                    <a:lnTo>
                      <a:pt x="574" y="886"/>
                    </a:lnTo>
                    <a:lnTo>
                      <a:pt x="612" y="979"/>
                    </a:lnTo>
                    <a:lnTo>
                      <a:pt x="654" y="993"/>
                    </a:lnTo>
                    <a:lnTo>
                      <a:pt x="691" y="970"/>
                    </a:lnTo>
                    <a:lnTo>
                      <a:pt x="723" y="987"/>
                    </a:lnTo>
                    <a:lnTo>
                      <a:pt x="705" y="1037"/>
                    </a:lnTo>
                    <a:lnTo>
                      <a:pt x="686" y="1068"/>
                    </a:lnTo>
                    <a:lnTo>
                      <a:pt x="715" y="1187"/>
                    </a:lnTo>
                    <a:lnTo>
                      <a:pt x="759" y="1210"/>
                    </a:lnTo>
                    <a:lnTo>
                      <a:pt x="803" y="1248"/>
                    </a:lnTo>
                    <a:lnTo>
                      <a:pt x="803" y="1300"/>
                    </a:lnTo>
                    <a:lnTo>
                      <a:pt x="862" y="1383"/>
                    </a:lnTo>
                    <a:lnTo>
                      <a:pt x="867" y="1452"/>
                    </a:lnTo>
                    <a:lnTo>
                      <a:pt x="954" y="1459"/>
                    </a:lnTo>
                    <a:lnTo>
                      <a:pt x="1028" y="1414"/>
                    </a:lnTo>
                    <a:lnTo>
                      <a:pt x="1114" y="1390"/>
                    </a:lnTo>
                    <a:lnTo>
                      <a:pt x="1114" y="1331"/>
                    </a:lnTo>
                    <a:lnTo>
                      <a:pt x="1162" y="1293"/>
                    </a:lnTo>
                    <a:lnTo>
                      <a:pt x="1138" y="1248"/>
                    </a:lnTo>
                    <a:lnTo>
                      <a:pt x="1088" y="1217"/>
                    </a:lnTo>
                    <a:lnTo>
                      <a:pt x="1044" y="1225"/>
                    </a:lnTo>
                    <a:lnTo>
                      <a:pt x="1008" y="1225"/>
                    </a:lnTo>
                    <a:lnTo>
                      <a:pt x="970" y="1193"/>
                    </a:lnTo>
                    <a:lnTo>
                      <a:pt x="954" y="1134"/>
                    </a:lnTo>
                    <a:lnTo>
                      <a:pt x="1028" y="1187"/>
                    </a:lnTo>
                    <a:lnTo>
                      <a:pt x="1114" y="1202"/>
                    </a:lnTo>
                    <a:lnTo>
                      <a:pt x="1192" y="1233"/>
                    </a:lnTo>
                    <a:lnTo>
                      <a:pt x="1296" y="1233"/>
                    </a:lnTo>
                    <a:lnTo>
                      <a:pt x="1333" y="1300"/>
                    </a:lnTo>
                    <a:lnTo>
                      <a:pt x="1364" y="1414"/>
                    </a:lnTo>
                    <a:lnTo>
                      <a:pt x="1423" y="1531"/>
                    </a:lnTo>
                    <a:lnTo>
                      <a:pt x="1474" y="1517"/>
                    </a:lnTo>
                    <a:lnTo>
                      <a:pt x="1487" y="1399"/>
                    </a:lnTo>
                    <a:lnTo>
                      <a:pt x="1564" y="1345"/>
                    </a:lnTo>
                    <a:lnTo>
                      <a:pt x="1664" y="1300"/>
                    </a:lnTo>
                    <a:lnTo>
                      <a:pt x="1694" y="1369"/>
                    </a:lnTo>
                    <a:lnTo>
                      <a:pt x="1726" y="1459"/>
                    </a:lnTo>
                    <a:lnTo>
                      <a:pt x="1766" y="1443"/>
                    </a:lnTo>
                    <a:lnTo>
                      <a:pt x="1797" y="1541"/>
                    </a:lnTo>
                    <a:lnTo>
                      <a:pt x="1803" y="1601"/>
                    </a:lnTo>
                    <a:lnTo>
                      <a:pt x="1860" y="1698"/>
                    </a:lnTo>
                    <a:lnTo>
                      <a:pt x="1908" y="1729"/>
                    </a:lnTo>
                    <a:lnTo>
                      <a:pt x="1878" y="1653"/>
                    </a:lnTo>
                    <a:lnTo>
                      <a:pt x="1835" y="1586"/>
                    </a:lnTo>
                    <a:lnTo>
                      <a:pt x="1853" y="1526"/>
                    </a:lnTo>
                    <a:lnTo>
                      <a:pt x="1901" y="1578"/>
                    </a:lnTo>
                    <a:lnTo>
                      <a:pt x="1964" y="1570"/>
                    </a:lnTo>
                    <a:lnTo>
                      <a:pt x="2006" y="1503"/>
                    </a:lnTo>
                    <a:lnTo>
                      <a:pt x="1981" y="1443"/>
                    </a:lnTo>
                    <a:lnTo>
                      <a:pt x="1908" y="1383"/>
                    </a:lnTo>
                    <a:lnTo>
                      <a:pt x="1951" y="1340"/>
                    </a:lnTo>
                    <a:lnTo>
                      <a:pt x="1988" y="1340"/>
                    </a:lnTo>
                    <a:lnTo>
                      <a:pt x="2000" y="1376"/>
                    </a:lnTo>
                    <a:lnTo>
                      <a:pt x="2061" y="1331"/>
                    </a:lnTo>
                    <a:lnTo>
                      <a:pt x="2128" y="1308"/>
                    </a:lnTo>
                    <a:lnTo>
                      <a:pt x="2142" y="1271"/>
                    </a:lnTo>
                    <a:lnTo>
                      <a:pt x="2186" y="1193"/>
                    </a:lnTo>
                    <a:lnTo>
                      <a:pt x="2191" y="1141"/>
                    </a:lnTo>
                    <a:lnTo>
                      <a:pt x="2128" y="1068"/>
                    </a:lnTo>
                    <a:lnTo>
                      <a:pt x="2165" y="1030"/>
                    </a:lnTo>
                    <a:lnTo>
                      <a:pt x="2105" y="1009"/>
                    </a:lnTo>
                    <a:lnTo>
                      <a:pt x="2098" y="979"/>
                    </a:lnTo>
                    <a:lnTo>
                      <a:pt x="2135" y="946"/>
                    </a:lnTo>
                    <a:lnTo>
                      <a:pt x="2147" y="987"/>
                    </a:lnTo>
                    <a:lnTo>
                      <a:pt x="2208" y="979"/>
                    </a:lnTo>
                    <a:lnTo>
                      <a:pt x="2202" y="1016"/>
                    </a:lnTo>
                    <a:lnTo>
                      <a:pt x="2215" y="1082"/>
                    </a:lnTo>
                    <a:lnTo>
                      <a:pt x="2269" y="1082"/>
                    </a:lnTo>
                    <a:lnTo>
                      <a:pt x="2280" y="1030"/>
                    </a:lnTo>
                    <a:lnTo>
                      <a:pt x="2243" y="987"/>
                    </a:lnTo>
                    <a:lnTo>
                      <a:pt x="2294" y="900"/>
                    </a:lnTo>
                    <a:lnTo>
                      <a:pt x="2287" y="863"/>
                    </a:lnTo>
                    <a:lnTo>
                      <a:pt x="2378" y="819"/>
                    </a:lnTo>
                    <a:lnTo>
                      <a:pt x="2397" y="715"/>
                    </a:lnTo>
                    <a:lnTo>
                      <a:pt x="2373" y="637"/>
                    </a:lnTo>
                    <a:lnTo>
                      <a:pt x="2306" y="622"/>
                    </a:lnTo>
                    <a:lnTo>
                      <a:pt x="2255" y="601"/>
                    </a:lnTo>
                    <a:lnTo>
                      <a:pt x="2294" y="534"/>
                    </a:lnTo>
                    <a:lnTo>
                      <a:pt x="2373" y="496"/>
                    </a:lnTo>
                    <a:lnTo>
                      <a:pt x="2464" y="519"/>
                    </a:lnTo>
                    <a:lnTo>
                      <a:pt x="2532" y="529"/>
                    </a:lnTo>
                    <a:lnTo>
                      <a:pt x="2532" y="481"/>
                    </a:lnTo>
                    <a:lnTo>
                      <a:pt x="2581" y="451"/>
                    </a:lnTo>
                    <a:lnTo>
                      <a:pt x="2656" y="451"/>
                    </a:lnTo>
                    <a:lnTo>
                      <a:pt x="2613" y="511"/>
                    </a:lnTo>
                    <a:lnTo>
                      <a:pt x="2568" y="555"/>
                    </a:lnTo>
                    <a:lnTo>
                      <a:pt x="2595" y="683"/>
                    </a:lnTo>
                    <a:lnTo>
                      <a:pt x="2631" y="719"/>
                    </a:lnTo>
                    <a:lnTo>
                      <a:pt x="2693" y="622"/>
                    </a:lnTo>
                    <a:lnTo>
                      <a:pt x="2699" y="543"/>
                    </a:lnTo>
                    <a:lnTo>
                      <a:pt x="2656" y="534"/>
                    </a:lnTo>
                    <a:lnTo>
                      <a:pt x="2662" y="496"/>
                    </a:lnTo>
                    <a:lnTo>
                      <a:pt x="2721" y="505"/>
                    </a:lnTo>
                    <a:lnTo>
                      <a:pt x="2813" y="460"/>
                    </a:lnTo>
                    <a:lnTo>
                      <a:pt x="2893" y="446"/>
                    </a:lnTo>
                    <a:lnTo>
                      <a:pt x="2893" y="405"/>
                    </a:lnTo>
                    <a:lnTo>
                      <a:pt x="2851" y="367"/>
                    </a:lnTo>
                    <a:lnTo>
                      <a:pt x="2897" y="367"/>
                    </a:lnTo>
                    <a:lnTo>
                      <a:pt x="2960" y="391"/>
                    </a:lnTo>
                    <a:lnTo>
                      <a:pt x="3009" y="391"/>
                    </a:lnTo>
                    <a:lnTo>
                      <a:pt x="2977" y="367"/>
                    </a:lnTo>
                    <a:lnTo>
                      <a:pt x="3014" y="353"/>
                    </a:lnTo>
                    <a:lnTo>
                      <a:pt x="3014" y="32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2" name="Freeform 45"/>
              <p:cNvSpPr>
                <a:spLocks/>
              </p:cNvSpPr>
              <p:nvPr/>
            </p:nvSpPr>
            <p:spPr bwMode="auto">
              <a:xfrm>
                <a:off x="4944" y="1982"/>
                <a:ext cx="98" cy="244"/>
              </a:xfrm>
              <a:custGeom>
                <a:avLst/>
                <a:gdLst>
                  <a:gd name="T0" fmla="*/ 0 w 98"/>
                  <a:gd name="T1" fmla="*/ 0 h 244"/>
                  <a:gd name="T2" fmla="*/ 15 w 98"/>
                  <a:gd name="T3" fmla="*/ 92 h 244"/>
                  <a:gd name="T4" fmla="*/ 23 w 98"/>
                  <a:gd name="T5" fmla="*/ 244 h 244"/>
                  <a:gd name="T6" fmla="*/ 66 w 98"/>
                  <a:gd name="T7" fmla="*/ 206 h 244"/>
                  <a:gd name="T8" fmla="*/ 37 w 98"/>
                  <a:gd name="T9" fmla="*/ 137 h 244"/>
                  <a:gd name="T10" fmla="*/ 54 w 98"/>
                  <a:gd name="T11" fmla="*/ 114 h 244"/>
                  <a:gd name="T12" fmla="*/ 81 w 98"/>
                  <a:gd name="T13" fmla="*/ 146 h 244"/>
                  <a:gd name="T14" fmla="*/ 98 w 98"/>
                  <a:gd name="T15" fmla="*/ 130 h 244"/>
                  <a:gd name="T16" fmla="*/ 60 w 98"/>
                  <a:gd name="T17" fmla="*/ 100 h 244"/>
                  <a:gd name="T18" fmla="*/ 42 w 98"/>
                  <a:gd name="T19" fmla="*/ 85 h 244"/>
                  <a:gd name="T20" fmla="*/ 0 w 98"/>
                  <a:gd name="T21" fmla="*/ 0 h 24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8"/>
                  <a:gd name="T34" fmla="*/ 0 h 244"/>
                  <a:gd name="T35" fmla="*/ 98 w 98"/>
                  <a:gd name="T36" fmla="*/ 244 h 24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8" h="244">
                    <a:moveTo>
                      <a:pt x="0" y="0"/>
                    </a:moveTo>
                    <a:lnTo>
                      <a:pt x="15" y="92"/>
                    </a:lnTo>
                    <a:lnTo>
                      <a:pt x="23" y="244"/>
                    </a:lnTo>
                    <a:lnTo>
                      <a:pt x="66" y="206"/>
                    </a:lnTo>
                    <a:lnTo>
                      <a:pt x="37" y="137"/>
                    </a:lnTo>
                    <a:lnTo>
                      <a:pt x="54" y="114"/>
                    </a:lnTo>
                    <a:lnTo>
                      <a:pt x="81" y="146"/>
                    </a:lnTo>
                    <a:lnTo>
                      <a:pt x="98" y="130"/>
                    </a:lnTo>
                    <a:lnTo>
                      <a:pt x="60" y="100"/>
                    </a:lnTo>
                    <a:lnTo>
                      <a:pt x="42" y="8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3" name="Freeform 46"/>
              <p:cNvSpPr>
                <a:spLocks/>
              </p:cNvSpPr>
              <p:nvPr/>
            </p:nvSpPr>
            <p:spPr bwMode="auto">
              <a:xfrm>
                <a:off x="4827" y="2248"/>
                <a:ext cx="183" cy="165"/>
              </a:xfrm>
              <a:custGeom>
                <a:avLst/>
                <a:gdLst>
                  <a:gd name="T0" fmla="*/ 127 w 183"/>
                  <a:gd name="T1" fmla="*/ 0 h 165"/>
                  <a:gd name="T2" fmla="*/ 132 w 183"/>
                  <a:gd name="T3" fmla="*/ 62 h 165"/>
                  <a:gd name="T4" fmla="*/ 91 w 183"/>
                  <a:gd name="T5" fmla="*/ 113 h 165"/>
                  <a:gd name="T6" fmla="*/ 19 w 183"/>
                  <a:gd name="T7" fmla="*/ 127 h 165"/>
                  <a:gd name="T8" fmla="*/ 0 w 183"/>
                  <a:gd name="T9" fmla="*/ 151 h 165"/>
                  <a:gd name="T10" fmla="*/ 91 w 183"/>
                  <a:gd name="T11" fmla="*/ 141 h 165"/>
                  <a:gd name="T12" fmla="*/ 110 w 183"/>
                  <a:gd name="T13" fmla="*/ 165 h 165"/>
                  <a:gd name="T14" fmla="*/ 183 w 183"/>
                  <a:gd name="T15" fmla="*/ 107 h 165"/>
                  <a:gd name="T16" fmla="*/ 171 w 183"/>
                  <a:gd name="T17" fmla="*/ 62 h 165"/>
                  <a:gd name="T18" fmla="*/ 146 w 183"/>
                  <a:gd name="T19" fmla="*/ 0 h 165"/>
                  <a:gd name="T20" fmla="*/ 127 w 183"/>
                  <a:gd name="T21" fmla="*/ 0 h 1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83"/>
                  <a:gd name="T34" fmla="*/ 0 h 165"/>
                  <a:gd name="T35" fmla="*/ 183 w 183"/>
                  <a:gd name="T36" fmla="*/ 165 h 16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83" h="165">
                    <a:moveTo>
                      <a:pt x="127" y="0"/>
                    </a:moveTo>
                    <a:lnTo>
                      <a:pt x="132" y="62"/>
                    </a:lnTo>
                    <a:lnTo>
                      <a:pt x="91" y="113"/>
                    </a:lnTo>
                    <a:lnTo>
                      <a:pt x="19" y="127"/>
                    </a:lnTo>
                    <a:lnTo>
                      <a:pt x="0" y="151"/>
                    </a:lnTo>
                    <a:lnTo>
                      <a:pt x="91" y="141"/>
                    </a:lnTo>
                    <a:lnTo>
                      <a:pt x="110" y="165"/>
                    </a:lnTo>
                    <a:lnTo>
                      <a:pt x="183" y="107"/>
                    </a:lnTo>
                    <a:lnTo>
                      <a:pt x="171" y="62"/>
                    </a:lnTo>
                    <a:lnTo>
                      <a:pt x="146" y="0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4" name="Freeform 47"/>
              <p:cNvSpPr>
                <a:spLocks/>
              </p:cNvSpPr>
              <p:nvPr/>
            </p:nvSpPr>
            <p:spPr bwMode="auto">
              <a:xfrm>
                <a:off x="4991" y="2202"/>
                <a:ext cx="74" cy="69"/>
              </a:xfrm>
              <a:custGeom>
                <a:avLst/>
                <a:gdLst>
                  <a:gd name="T0" fmla="*/ 0 w 74"/>
                  <a:gd name="T1" fmla="*/ 15 h 69"/>
                  <a:gd name="T2" fmla="*/ 57 w 74"/>
                  <a:gd name="T3" fmla="*/ 0 h 69"/>
                  <a:gd name="T4" fmla="*/ 74 w 74"/>
                  <a:gd name="T5" fmla="*/ 15 h 69"/>
                  <a:gd name="T6" fmla="*/ 26 w 74"/>
                  <a:gd name="T7" fmla="*/ 69 h 69"/>
                  <a:gd name="T8" fmla="*/ 7 w 74"/>
                  <a:gd name="T9" fmla="*/ 37 h 69"/>
                  <a:gd name="T10" fmla="*/ 0 w 74"/>
                  <a:gd name="T11" fmla="*/ 15 h 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4"/>
                  <a:gd name="T19" fmla="*/ 0 h 69"/>
                  <a:gd name="T20" fmla="*/ 74 w 74"/>
                  <a:gd name="T21" fmla="*/ 69 h 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4" h="69">
                    <a:moveTo>
                      <a:pt x="0" y="15"/>
                    </a:moveTo>
                    <a:lnTo>
                      <a:pt x="57" y="0"/>
                    </a:lnTo>
                    <a:lnTo>
                      <a:pt x="74" y="15"/>
                    </a:lnTo>
                    <a:lnTo>
                      <a:pt x="26" y="69"/>
                    </a:lnTo>
                    <a:lnTo>
                      <a:pt x="7" y="37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5" name="Freeform 48"/>
              <p:cNvSpPr>
                <a:spLocks/>
              </p:cNvSpPr>
              <p:nvPr/>
            </p:nvSpPr>
            <p:spPr bwMode="auto">
              <a:xfrm>
                <a:off x="4705" y="2570"/>
                <a:ext cx="50" cy="78"/>
              </a:xfrm>
              <a:custGeom>
                <a:avLst/>
                <a:gdLst>
                  <a:gd name="T0" fmla="*/ 50 w 50"/>
                  <a:gd name="T1" fmla="*/ 0 h 78"/>
                  <a:gd name="T2" fmla="*/ 13 w 50"/>
                  <a:gd name="T3" fmla="*/ 0 h 78"/>
                  <a:gd name="T4" fmla="*/ 0 w 50"/>
                  <a:gd name="T5" fmla="*/ 54 h 78"/>
                  <a:gd name="T6" fmla="*/ 7 w 50"/>
                  <a:gd name="T7" fmla="*/ 78 h 78"/>
                  <a:gd name="T8" fmla="*/ 37 w 50"/>
                  <a:gd name="T9" fmla="*/ 46 h 78"/>
                  <a:gd name="T10" fmla="*/ 50 w 50"/>
                  <a:gd name="T11" fmla="*/ 0 h 7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0"/>
                  <a:gd name="T19" fmla="*/ 0 h 78"/>
                  <a:gd name="T20" fmla="*/ 50 w 50"/>
                  <a:gd name="T21" fmla="*/ 78 h 7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0" h="78">
                    <a:moveTo>
                      <a:pt x="50" y="0"/>
                    </a:moveTo>
                    <a:lnTo>
                      <a:pt x="13" y="0"/>
                    </a:lnTo>
                    <a:lnTo>
                      <a:pt x="0" y="54"/>
                    </a:lnTo>
                    <a:lnTo>
                      <a:pt x="7" y="78"/>
                    </a:lnTo>
                    <a:lnTo>
                      <a:pt x="37" y="46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6" name="Freeform 49"/>
              <p:cNvSpPr>
                <a:spLocks/>
              </p:cNvSpPr>
              <p:nvPr/>
            </p:nvSpPr>
            <p:spPr bwMode="auto">
              <a:xfrm>
                <a:off x="4694" y="2700"/>
                <a:ext cx="81" cy="148"/>
              </a:xfrm>
              <a:custGeom>
                <a:avLst/>
                <a:gdLst>
                  <a:gd name="T0" fmla="*/ 6 w 81"/>
                  <a:gd name="T1" fmla="*/ 0 h 148"/>
                  <a:gd name="T2" fmla="*/ 37 w 81"/>
                  <a:gd name="T3" fmla="*/ 14 h 148"/>
                  <a:gd name="T4" fmla="*/ 37 w 81"/>
                  <a:gd name="T5" fmla="*/ 67 h 148"/>
                  <a:gd name="T6" fmla="*/ 81 w 81"/>
                  <a:gd name="T7" fmla="*/ 103 h 148"/>
                  <a:gd name="T8" fmla="*/ 73 w 81"/>
                  <a:gd name="T9" fmla="*/ 148 h 148"/>
                  <a:gd name="T10" fmla="*/ 48 w 81"/>
                  <a:gd name="T11" fmla="*/ 112 h 148"/>
                  <a:gd name="T12" fmla="*/ 0 w 81"/>
                  <a:gd name="T13" fmla="*/ 83 h 148"/>
                  <a:gd name="T14" fmla="*/ 6 w 81"/>
                  <a:gd name="T15" fmla="*/ 0 h 14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81"/>
                  <a:gd name="T25" fmla="*/ 0 h 148"/>
                  <a:gd name="T26" fmla="*/ 81 w 81"/>
                  <a:gd name="T27" fmla="*/ 148 h 14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81" h="148">
                    <a:moveTo>
                      <a:pt x="6" y="0"/>
                    </a:moveTo>
                    <a:lnTo>
                      <a:pt x="37" y="14"/>
                    </a:lnTo>
                    <a:lnTo>
                      <a:pt x="37" y="67"/>
                    </a:lnTo>
                    <a:lnTo>
                      <a:pt x="81" y="103"/>
                    </a:lnTo>
                    <a:lnTo>
                      <a:pt x="73" y="148"/>
                    </a:lnTo>
                    <a:lnTo>
                      <a:pt x="48" y="112"/>
                    </a:lnTo>
                    <a:lnTo>
                      <a:pt x="0" y="8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7" name="Freeform 50"/>
              <p:cNvSpPr>
                <a:spLocks/>
              </p:cNvSpPr>
              <p:nvPr/>
            </p:nvSpPr>
            <p:spPr bwMode="auto">
              <a:xfrm>
                <a:off x="4514" y="2909"/>
                <a:ext cx="168" cy="203"/>
              </a:xfrm>
              <a:custGeom>
                <a:avLst/>
                <a:gdLst>
                  <a:gd name="T0" fmla="*/ 154 w 168"/>
                  <a:gd name="T1" fmla="*/ 23 h 203"/>
                  <a:gd name="T2" fmla="*/ 136 w 168"/>
                  <a:gd name="T3" fmla="*/ 0 h 203"/>
                  <a:gd name="T4" fmla="*/ 81 w 168"/>
                  <a:gd name="T5" fmla="*/ 75 h 203"/>
                  <a:gd name="T6" fmla="*/ 7 w 168"/>
                  <a:gd name="T7" fmla="*/ 99 h 203"/>
                  <a:gd name="T8" fmla="*/ 0 w 168"/>
                  <a:gd name="T9" fmla="*/ 135 h 203"/>
                  <a:gd name="T10" fmla="*/ 44 w 168"/>
                  <a:gd name="T11" fmla="*/ 197 h 203"/>
                  <a:gd name="T12" fmla="*/ 112 w 168"/>
                  <a:gd name="T13" fmla="*/ 203 h 203"/>
                  <a:gd name="T14" fmla="*/ 136 w 168"/>
                  <a:gd name="T15" fmla="*/ 151 h 203"/>
                  <a:gd name="T16" fmla="*/ 168 w 168"/>
                  <a:gd name="T17" fmla="*/ 129 h 203"/>
                  <a:gd name="T18" fmla="*/ 154 w 168"/>
                  <a:gd name="T19" fmla="*/ 83 h 203"/>
                  <a:gd name="T20" fmla="*/ 168 w 168"/>
                  <a:gd name="T21" fmla="*/ 52 h 203"/>
                  <a:gd name="T22" fmla="*/ 154 w 168"/>
                  <a:gd name="T23" fmla="*/ 23 h 20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68"/>
                  <a:gd name="T37" fmla="*/ 0 h 203"/>
                  <a:gd name="T38" fmla="*/ 168 w 168"/>
                  <a:gd name="T39" fmla="*/ 203 h 20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68" h="203">
                    <a:moveTo>
                      <a:pt x="154" y="23"/>
                    </a:moveTo>
                    <a:lnTo>
                      <a:pt x="136" y="0"/>
                    </a:lnTo>
                    <a:lnTo>
                      <a:pt x="81" y="75"/>
                    </a:lnTo>
                    <a:lnTo>
                      <a:pt x="7" y="99"/>
                    </a:lnTo>
                    <a:lnTo>
                      <a:pt x="0" y="135"/>
                    </a:lnTo>
                    <a:lnTo>
                      <a:pt x="44" y="197"/>
                    </a:lnTo>
                    <a:lnTo>
                      <a:pt x="112" y="203"/>
                    </a:lnTo>
                    <a:lnTo>
                      <a:pt x="136" y="151"/>
                    </a:lnTo>
                    <a:lnTo>
                      <a:pt x="168" y="129"/>
                    </a:lnTo>
                    <a:lnTo>
                      <a:pt x="154" y="83"/>
                    </a:lnTo>
                    <a:lnTo>
                      <a:pt x="168" y="52"/>
                    </a:lnTo>
                    <a:lnTo>
                      <a:pt x="154" y="2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8" name="Freeform 51"/>
              <p:cNvSpPr>
                <a:spLocks/>
              </p:cNvSpPr>
              <p:nvPr/>
            </p:nvSpPr>
            <p:spPr bwMode="auto">
              <a:xfrm>
                <a:off x="4682" y="3008"/>
                <a:ext cx="113" cy="164"/>
              </a:xfrm>
              <a:custGeom>
                <a:avLst/>
                <a:gdLst>
                  <a:gd name="T0" fmla="*/ 113 w 113"/>
                  <a:gd name="T1" fmla="*/ 0 h 164"/>
                  <a:gd name="T2" fmla="*/ 93 w 113"/>
                  <a:gd name="T3" fmla="*/ 13 h 164"/>
                  <a:gd name="T4" fmla="*/ 30 w 113"/>
                  <a:gd name="T5" fmla="*/ 21 h 164"/>
                  <a:gd name="T6" fmla="*/ 0 w 113"/>
                  <a:gd name="T7" fmla="*/ 66 h 164"/>
                  <a:gd name="T8" fmla="*/ 0 w 113"/>
                  <a:gd name="T9" fmla="*/ 113 h 164"/>
                  <a:gd name="T10" fmla="*/ 0 w 113"/>
                  <a:gd name="T11" fmla="*/ 164 h 164"/>
                  <a:gd name="T12" fmla="*/ 44 w 113"/>
                  <a:gd name="T13" fmla="*/ 104 h 164"/>
                  <a:gd name="T14" fmla="*/ 66 w 113"/>
                  <a:gd name="T15" fmla="*/ 128 h 164"/>
                  <a:gd name="T16" fmla="*/ 80 w 113"/>
                  <a:gd name="T17" fmla="*/ 98 h 164"/>
                  <a:gd name="T18" fmla="*/ 60 w 113"/>
                  <a:gd name="T19" fmla="*/ 75 h 164"/>
                  <a:gd name="T20" fmla="*/ 80 w 113"/>
                  <a:gd name="T21" fmla="*/ 45 h 164"/>
                  <a:gd name="T22" fmla="*/ 49 w 113"/>
                  <a:gd name="T23" fmla="*/ 36 h 164"/>
                  <a:gd name="T24" fmla="*/ 101 w 113"/>
                  <a:gd name="T25" fmla="*/ 30 h 164"/>
                  <a:gd name="T26" fmla="*/ 113 w 113"/>
                  <a:gd name="T27" fmla="*/ 0 h 16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3"/>
                  <a:gd name="T43" fmla="*/ 0 h 164"/>
                  <a:gd name="T44" fmla="*/ 113 w 113"/>
                  <a:gd name="T45" fmla="*/ 164 h 16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3" h="164">
                    <a:moveTo>
                      <a:pt x="113" y="0"/>
                    </a:moveTo>
                    <a:lnTo>
                      <a:pt x="93" y="13"/>
                    </a:lnTo>
                    <a:lnTo>
                      <a:pt x="30" y="21"/>
                    </a:lnTo>
                    <a:lnTo>
                      <a:pt x="0" y="66"/>
                    </a:lnTo>
                    <a:lnTo>
                      <a:pt x="0" y="113"/>
                    </a:lnTo>
                    <a:lnTo>
                      <a:pt x="0" y="164"/>
                    </a:lnTo>
                    <a:lnTo>
                      <a:pt x="44" y="104"/>
                    </a:lnTo>
                    <a:lnTo>
                      <a:pt x="66" y="128"/>
                    </a:lnTo>
                    <a:lnTo>
                      <a:pt x="80" y="98"/>
                    </a:lnTo>
                    <a:lnTo>
                      <a:pt x="60" y="75"/>
                    </a:lnTo>
                    <a:lnTo>
                      <a:pt x="80" y="45"/>
                    </a:lnTo>
                    <a:lnTo>
                      <a:pt x="49" y="36"/>
                    </a:lnTo>
                    <a:lnTo>
                      <a:pt x="101" y="30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89" name="Freeform 52"/>
              <p:cNvSpPr>
                <a:spLocks/>
              </p:cNvSpPr>
              <p:nvPr/>
            </p:nvSpPr>
            <p:spPr bwMode="auto">
              <a:xfrm>
                <a:off x="4731" y="2857"/>
                <a:ext cx="96" cy="90"/>
              </a:xfrm>
              <a:custGeom>
                <a:avLst/>
                <a:gdLst>
                  <a:gd name="T0" fmla="*/ 64 w 96"/>
                  <a:gd name="T1" fmla="*/ 0 h 90"/>
                  <a:gd name="T2" fmla="*/ 46 w 96"/>
                  <a:gd name="T3" fmla="*/ 28 h 90"/>
                  <a:gd name="T4" fmla="*/ 11 w 96"/>
                  <a:gd name="T5" fmla="*/ 38 h 90"/>
                  <a:gd name="T6" fmla="*/ 0 w 96"/>
                  <a:gd name="T7" fmla="*/ 67 h 90"/>
                  <a:gd name="T8" fmla="*/ 36 w 96"/>
                  <a:gd name="T9" fmla="*/ 52 h 90"/>
                  <a:gd name="T10" fmla="*/ 44 w 96"/>
                  <a:gd name="T11" fmla="*/ 90 h 90"/>
                  <a:gd name="T12" fmla="*/ 96 w 96"/>
                  <a:gd name="T13" fmla="*/ 52 h 90"/>
                  <a:gd name="T14" fmla="*/ 71 w 96"/>
                  <a:gd name="T15" fmla="*/ 38 h 90"/>
                  <a:gd name="T16" fmla="*/ 64 w 96"/>
                  <a:gd name="T17" fmla="*/ 0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6"/>
                  <a:gd name="T28" fmla="*/ 0 h 90"/>
                  <a:gd name="T29" fmla="*/ 96 w 96"/>
                  <a:gd name="T30" fmla="*/ 90 h 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6" h="90">
                    <a:moveTo>
                      <a:pt x="64" y="0"/>
                    </a:moveTo>
                    <a:lnTo>
                      <a:pt x="46" y="28"/>
                    </a:lnTo>
                    <a:lnTo>
                      <a:pt x="11" y="38"/>
                    </a:lnTo>
                    <a:lnTo>
                      <a:pt x="0" y="67"/>
                    </a:lnTo>
                    <a:lnTo>
                      <a:pt x="36" y="52"/>
                    </a:lnTo>
                    <a:lnTo>
                      <a:pt x="44" y="90"/>
                    </a:lnTo>
                    <a:lnTo>
                      <a:pt x="96" y="52"/>
                    </a:lnTo>
                    <a:lnTo>
                      <a:pt x="71" y="38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0" name="Freeform 53"/>
              <p:cNvSpPr>
                <a:spLocks/>
              </p:cNvSpPr>
              <p:nvPr/>
            </p:nvSpPr>
            <p:spPr bwMode="auto">
              <a:xfrm>
                <a:off x="4258" y="2924"/>
                <a:ext cx="215" cy="234"/>
              </a:xfrm>
              <a:custGeom>
                <a:avLst/>
                <a:gdLst>
                  <a:gd name="T0" fmla="*/ 0 w 215"/>
                  <a:gd name="T1" fmla="*/ 0 h 234"/>
                  <a:gd name="T2" fmla="*/ 48 w 215"/>
                  <a:gd name="T3" fmla="*/ 23 h 234"/>
                  <a:gd name="T4" fmla="*/ 93 w 215"/>
                  <a:gd name="T5" fmla="*/ 91 h 234"/>
                  <a:gd name="T6" fmla="*/ 160 w 215"/>
                  <a:gd name="T7" fmla="*/ 143 h 234"/>
                  <a:gd name="T8" fmla="*/ 215 w 215"/>
                  <a:gd name="T9" fmla="*/ 174 h 234"/>
                  <a:gd name="T10" fmla="*/ 196 w 215"/>
                  <a:gd name="T11" fmla="*/ 234 h 234"/>
                  <a:gd name="T12" fmla="*/ 129 w 215"/>
                  <a:gd name="T13" fmla="*/ 212 h 234"/>
                  <a:gd name="T14" fmla="*/ 73 w 215"/>
                  <a:gd name="T15" fmla="*/ 114 h 234"/>
                  <a:gd name="T16" fmla="*/ 32 w 215"/>
                  <a:gd name="T17" fmla="*/ 46 h 234"/>
                  <a:gd name="T18" fmla="*/ 0 w 215"/>
                  <a:gd name="T19" fmla="*/ 0 h 23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15"/>
                  <a:gd name="T31" fmla="*/ 0 h 234"/>
                  <a:gd name="T32" fmla="*/ 215 w 215"/>
                  <a:gd name="T33" fmla="*/ 234 h 23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15" h="234">
                    <a:moveTo>
                      <a:pt x="0" y="0"/>
                    </a:moveTo>
                    <a:lnTo>
                      <a:pt x="48" y="23"/>
                    </a:lnTo>
                    <a:lnTo>
                      <a:pt x="93" y="91"/>
                    </a:lnTo>
                    <a:lnTo>
                      <a:pt x="160" y="143"/>
                    </a:lnTo>
                    <a:lnTo>
                      <a:pt x="215" y="174"/>
                    </a:lnTo>
                    <a:lnTo>
                      <a:pt x="196" y="234"/>
                    </a:lnTo>
                    <a:lnTo>
                      <a:pt x="129" y="212"/>
                    </a:lnTo>
                    <a:lnTo>
                      <a:pt x="73" y="114"/>
                    </a:lnTo>
                    <a:lnTo>
                      <a:pt x="32" y="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1" name="Freeform 54"/>
              <p:cNvSpPr>
                <a:spLocks/>
              </p:cNvSpPr>
              <p:nvPr/>
            </p:nvSpPr>
            <p:spPr bwMode="auto">
              <a:xfrm>
                <a:off x="4491" y="3158"/>
                <a:ext cx="318" cy="75"/>
              </a:xfrm>
              <a:custGeom>
                <a:avLst/>
                <a:gdLst>
                  <a:gd name="T0" fmla="*/ 0 w 318"/>
                  <a:gd name="T1" fmla="*/ 0 h 75"/>
                  <a:gd name="T2" fmla="*/ 79 w 318"/>
                  <a:gd name="T3" fmla="*/ 32 h 75"/>
                  <a:gd name="T4" fmla="*/ 214 w 318"/>
                  <a:gd name="T5" fmla="*/ 60 h 75"/>
                  <a:gd name="T6" fmla="*/ 318 w 318"/>
                  <a:gd name="T7" fmla="*/ 38 h 75"/>
                  <a:gd name="T8" fmla="*/ 292 w 318"/>
                  <a:gd name="T9" fmla="*/ 68 h 75"/>
                  <a:gd name="T10" fmla="*/ 135 w 318"/>
                  <a:gd name="T11" fmla="*/ 75 h 75"/>
                  <a:gd name="T12" fmla="*/ 20 w 318"/>
                  <a:gd name="T13" fmla="*/ 38 h 75"/>
                  <a:gd name="T14" fmla="*/ 0 w 318"/>
                  <a:gd name="T15" fmla="*/ 0 h 7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18"/>
                  <a:gd name="T25" fmla="*/ 0 h 75"/>
                  <a:gd name="T26" fmla="*/ 318 w 318"/>
                  <a:gd name="T27" fmla="*/ 75 h 7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18" h="75">
                    <a:moveTo>
                      <a:pt x="0" y="0"/>
                    </a:moveTo>
                    <a:lnTo>
                      <a:pt x="79" y="32"/>
                    </a:lnTo>
                    <a:lnTo>
                      <a:pt x="214" y="60"/>
                    </a:lnTo>
                    <a:lnTo>
                      <a:pt x="318" y="38"/>
                    </a:lnTo>
                    <a:lnTo>
                      <a:pt x="292" y="68"/>
                    </a:lnTo>
                    <a:lnTo>
                      <a:pt x="135" y="75"/>
                    </a:lnTo>
                    <a:lnTo>
                      <a:pt x="20" y="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2" name="Freeform 55"/>
              <p:cNvSpPr>
                <a:spLocks/>
              </p:cNvSpPr>
              <p:nvPr/>
            </p:nvSpPr>
            <p:spPr bwMode="auto">
              <a:xfrm>
                <a:off x="4856" y="3060"/>
                <a:ext cx="552" cy="207"/>
              </a:xfrm>
              <a:custGeom>
                <a:avLst/>
                <a:gdLst>
                  <a:gd name="T0" fmla="*/ 98 w 552"/>
                  <a:gd name="T1" fmla="*/ 38 h 207"/>
                  <a:gd name="T2" fmla="*/ 67 w 552"/>
                  <a:gd name="T3" fmla="*/ 0 h 207"/>
                  <a:gd name="T4" fmla="*/ 0 w 552"/>
                  <a:gd name="T5" fmla="*/ 0 h 207"/>
                  <a:gd name="T6" fmla="*/ 81 w 552"/>
                  <a:gd name="T7" fmla="*/ 46 h 207"/>
                  <a:gd name="T8" fmla="*/ 32 w 552"/>
                  <a:gd name="T9" fmla="*/ 52 h 207"/>
                  <a:gd name="T10" fmla="*/ 37 w 552"/>
                  <a:gd name="T11" fmla="*/ 76 h 207"/>
                  <a:gd name="T12" fmla="*/ 142 w 552"/>
                  <a:gd name="T13" fmla="*/ 98 h 207"/>
                  <a:gd name="T14" fmla="*/ 125 w 552"/>
                  <a:gd name="T15" fmla="*/ 149 h 207"/>
                  <a:gd name="T16" fmla="*/ 209 w 552"/>
                  <a:gd name="T17" fmla="*/ 166 h 207"/>
                  <a:gd name="T18" fmla="*/ 243 w 552"/>
                  <a:gd name="T19" fmla="*/ 149 h 207"/>
                  <a:gd name="T20" fmla="*/ 304 w 552"/>
                  <a:gd name="T21" fmla="*/ 201 h 207"/>
                  <a:gd name="T22" fmla="*/ 399 w 552"/>
                  <a:gd name="T23" fmla="*/ 201 h 207"/>
                  <a:gd name="T24" fmla="*/ 417 w 552"/>
                  <a:gd name="T25" fmla="*/ 166 h 207"/>
                  <a:gd name="T26" fmla="*/ 535 w 552"/>
                  <a:gd name="T27" fmla="*/ 207 h 207"/>
                  <a:gd name="T28" fmla="*/ 552 w 552"/>
                  <a:gd name="T29" fmla="*/ 173 h 207"/>
                  <a:gd name="T30" fmla="*/ 461 w 552"/>
                  <a:gd name="T31" fmla="*/ 158 h 207"/>
                  <a:gd name="T32" fmla="*/ 389 w 552"/>
                  <a:gd name="T33" fmla="*/ 83 h 207"/>
                  <a:gd name="T34" fmla="*/ 322 w 552"/>
                  <a:gd name="T35" fmla="*/ 106 h 207"/>
                  <a:gd name="T36" fmla="*/ 209 w 552"/>
                  <a:gd name="T37" fmla="*/ 76 h 207"/>
                  <a:gd name="T38" fmla="*/ 135 w 552"/>
                  <a:gd name="T39" fmla="*/ 23 h 207"/>
                  <a:gd name="T40" fmla="*/ 98 w 552"/>
                  <a:gd name="T41" fmla="*/ 38 h 2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52"/>
                  <a:gd name="T64" fmla="*/ 0 h 207"/>
                  <a:gd name="T65" fmla="*/ 552 w 552"/>
                  <a:gd name="T66" fmla="*/ 207 h 20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52" h="207">
                    <a:moveTo>
                      <a:pt x="98" y="38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81" y="46"/>
                    </a:lnTo>
                    <a:lnTo>
                      <a:pt x="32" y="52"/>
                    </a:lnTo>
                    <a:lnTo>
                      <a:pt x="37" y="76"/>
                    </a:lnTo>
                    <a:lnTo>
                      <a:pt x="142" y="98"/>
                    </a:lnTo>
                    <a:lnTo>
                      <a:pt x="125" y="149"/>
                    </a:lnTo>
                    <a:lnTo>
                      <a:pt x="209" y="166"/>
                    </a:lnTo>
                    <a:lnTo>
                      <a:pt x="243" y="149"/>
                    </a:lnTo>
                    <a:lnTo>
                      <a:pt x="304" y="201"/>
                    </a:lnTo>
                    <a:lnTo>
                      <a:pt x="399" y="201"/>
                    </a:lnTo>
                    <a:lnTo>
                      <a:pt x="417" y="166"/>
                    </a:lnTo>
                    <a:lnTo>
                      <a:pt x="535" y="207"/>
                    </a:lnTo>
                    <a:lnTo>
                      <a:pt x="552" y="173"/>
                    </a:lnTo>
                    <a:lnTo>
                      <a:pt x="461" y="158"/>
                    </a:lnTo>
                    <a:lnTo>
                      <a:pt x="389" y="83"/>
                    </a:lnTo>
                    <a:lnTo>
                      <a:pt x="322" y="106"/>
                    </a:lnTo>
                    <a:lnTo>
                      <a:pt x="209" y="76"/>
                    </a:lnTo>
                    <a:lnTo>
                      <a:pt x="135" y="23"/>
                    </a:lnTo>
                    <a:lnTo>
                      <a:pt x="98" y="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3" name="Freeform 56"/>
              <p:cNvSpPr>
                <a:spLocks/>
              </p:cNvSpPr>
              <p:nvPr/>
            </p:nvSpPr>
            <p:spPr bwMode="auto">
              <a:xfrm>
                <a:off x="5323" y="1502"/>
                <a:ext cx="85" cy="39"/>
              </a:xfrm>
              <a:custGeom>
                <a:avLst/>
                <a:gdLst>
                  <a:gd name="T0" fmla="*/ 18 w 85"/>
                  <a:gd name="T1" fmla="*/ 0 h 39"/>
                  <a:gd name="T2" fmla="*/ 0 w 85"/>
                  <a:gd name="T3" fmla="*/ 16 h 39"/>
                  <a:gd name="T4" fmla="*/ 18 w 85"/>
                  <a:gd name="T5" fmla="*/ 39 h 39"/>
                  <a:gd name="T6" fmla="*/ 85 w 85"/>
                  <a:gd name="T7" fmla="*/ 16 h 39"/>
                  <a:gd name="T8" fmla="*/ 18 w 85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5"/>
                  <a:gd name="T16" fmla="*/ 0 h 39"/>
                  <a:gd name="T17" fmla="*/ 85 w 85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5" h="39">
                    <a:moveTo>
                      <a:pt x="18" y="0"/>
                    </a:moveTo>
                    <a:lnTo>
                      <a:pt x="0" y="16"/>
                    </a:lnTo>
                    <a:lnTo>
                      <a:pt x="18" y="39"/>
                    </a:lnTo>
                    <a:lnTo>
                      <a:pt x="85" y="1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4" name="Freeform 57"/>
              <p:cNvSpPr>
                <a:spLocks/>
              </p:cNvSpPr>
              <p:nvPr/>
            </p:nvSpPr>
            <p:spPr bwMode="auto">
              <a:xfrm>
                <a:off x="4682" y="1353"/>
                <a:ext cx="225" cy="54"/>
              </a:xfrm>
              <a:custGeom>
                <a:avLst/>
                <a:gdLst>
                  <a:gd name="T0" fmla="*/ 225 w 225"/>
                  <a:gd name="T1" fmla="*/ 54 h 54"/>
                  <a:gd name="T2" fmla="*/ 211 w 225"/>
                  <a:gd name="T3" fmla="*/ 32 h 54"/>
                  <a:gd name="T4" fmla="*/ 80 w 225"/>
                  <a:gd name="T5" fmla="*/ 9 h 54"/>
                  <a:gd name="T6" fmla="*/ 56 w 225"/>
                  <a:gd name="T7" fmla="*/ 24 h 54"/>
                  <a:gd name="T8" fmla="*/ 5 w 225"/>
                  <a:gd name="T9" fmla="*/ 0 h 54"/>
                  <a:gd name="T10" fmla="*/ 0 w 225"/>
                  <a:gd name="T11" fmla="*/ 38 h 54"/>
                  <a:gd name="T12" fmla="*/ 85 w 225"/>
                  <a:gd name="T13" fmla="*/ 54 h 54"/>
                  <a:gd name="T14" fmla="*/ 120 w 225"/>
                  <a:gd name="T15" fmla="*/ 38 h 54"/>
                  <a:gd name="T16" fmla="*/ 225 w 225"/>
                  <a:gd name="T17" fmla="*/ 54 h 5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25"/>
                  <a:gd name="T28" fmla="*/ 0 h 54"/>
                  <a:gd name="T29" fmla="*/ 225 w 225"/>
                  <a:gd name="T30" fmla="*/ 54 h 5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25" h="54">
                    <a:moveTo>
                      <a:pt x="225" y="54"/>
                    </a:moveTo>
                    <a:lnTo>
                      <a:pt x="211" y="32"/>
                    </a:lnTo>
                    <a:lnTo>
                      <a:pt x="80" y="9"/>
                    </a:lnTo>
                    <a:lnTo>
                      <a:pt x="56" y="24"/>
                    </a:lnTo>
                    <a:lnTo>
                      <a:pt x="5" y="0"/>
                    </a:lnTo>
                    <a:lnTo>
                      <a:pt x="0" y="38"/>
                    </a:lnTo>
                    <a:lnTo>
                      <a:pt x="85" y="54"/>
                    </a:lnTo>
                    <a:lnTo>
                      <a:pt x="120" y="38"/>
                    </a:lnTo>
                    <a:lnTo>
                      <a:pt x="225" y="5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5" name="Freeform 58"/>
              <p:cNvSpPr>
                <a:spLocks/>
              </p:cNvSpPr>
              <p:nvPr/>
            </p:nvSpPr>
            <p:spPr bwMode="auto">
              <a:xfrm>
                <a:off x="4656" y="2803"/>
                <a:ext cx="38" cy="82"/>
              </a:xfrm>
              <a:custGeom>
                <a:avLst/>
                <a:gdLst>
                  <a:gd name="T0" fmla="*/ 26 w 38"/>
                  <a:gd name="T1" fmla="*/ 0 h 82"/>
                  <a:gd name="T2" fmla="*/ 0 w 38"/>
                  <a:gd name="T3" fmla="*/ 82 h 82"/>
                  <a:gd name="T4" fmla="*/ 38 w 38"/>
                  <a:gd name="T5" fmla="*/ 22 h 82"/>
                  <a:gd name="T6" fmla="*/ 26 w 38"/>
                  <a:gd name="T7" fmla="*/ 0 h 8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8"/>
                  <a:gd name="T13" fmla="*/ 0 h 82"/>
                  <a:gd name="T14" fmla="*/ 38 w 38"/>
                  <a:gd name="T15" fmla="*/ 82 h 8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8" h="82">
                    <a:moveTo>
                      <a:pt x="26" y="0"/>
                    </a:moveTo>
                    <a:lnTo>
                      <a:pt x="0" y="82"/>
                    </a:lnTo>
                    <a:lnTo>
                      <a:pt x="38" y="22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6" name="Freeform 59"/>
              <p:cNvSpPr>
                <a:spLocks/>
              </p:cNvSpPr>
              <p:nvPr/>
            </p:nvSpPr>
            <p:spPr bwMode="auto">
              <a:xfrm>
                <a:off x="4253" y="2803"/>
                <a:ext cx="18" cy="92"/>
              </a:xfrm>
              <a:custGeom>
                <a:avLst/>
                <a:gdLst>
                  <a:gd name="T0" fmla="*/ 0 w 18"/>
                  <a:gd name="T1" fmla="*/ 0 h 92"/>
                  <a:gd name="T2" fmla="*/ 18 w 18"/>
                  <a:gd name="T3" fmla="*/ 14 h 92"/>
                  <a:gd name="T4" fmla="*/ 0 w 18"/>
                  <a:gd name="T5" fmla="*/ 92 h 92"/>
                  <a:gd name="T6" fmla="*/ 0 w 18"/>
                  <a:gd name="T7" fmla="*/ 0 h 9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92"/>
                  <a:gd name="T14" fmla="*/ 18 w 18"/>
                  <a:gd name="T15" fmla="*/ 92 h 9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92">
                    <a:moveTo>
                      <a:pt x="0" y="0"/>
                    </a:moveTo>
                    <a:lnTo>
                      <a:pt x="18" y="14"/>
                    </a:lnTo>
                    <a:lnTo>
                      <a:pt x="0" y="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7" name="Freeform 60"/>
              <p:cNvSpPr>
                <a:spLocks/>
              </p:cNvSpPr>
              <p:nvPr/>
            </p:nvSpPr>
            <p:spPr bwMode="auto">
              <a:xfrm>
                <a:off x="5072" y="2074"/>
                <a:ext cx="93" cy="105"/>
              </a:xfrm>
              <a:custGeom>
                <a:avLst/>
                <a:gdLst>
                  <a:gd name="T0" fmla="*/ 93 w 93"/>
                  <a:gd name="T1" fmla="*/ 0 h 105"/>
                  <a:gd name="T2" fmla="*/ 76 w 93"/>
                  <a:gd name="T3" fmla="*/ 45 h 105"/>
                  <a:gd name="T4" fmla="*/ 0 w 93"/>
                  <a:gd name="T5" fmla="*/ 105 h 105"/>
                  <a:gd name="T6" fmla="*/ 88 w 93"/>
                  <a:gd name="T7" fmla="*/ 45 h 105"/>
                  <a:gd name="T8" fmla="*/ 93 w 93"/>
                  <a:gd name="T9" fmla="*/ 0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05"/>
                  <a:gd name="T17" fmla="*/ 93 w 93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05">
                    <a:moveTo>
                      <a:pt x="93" y="0"/>
                    </a:moveTo>
                    <a:lnTo>
                      <a:pt x="76" y="45"/>
                    </a:lnTo>
                    <a:lnTo>
                      <a:pt x="0" y="105"/>
                    </a:lnTo>
                    <a:lnTo>
                      <a:pt x="88" y="45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8" name="Freeform 61"/>
              <p:cNvSpPr>
                <a:spLocks/>
              </p:cNvSpPr>
              <p:nvPr/>
            </p:nvSpPr>
            <p:spPr bwMode="auto">
              <a:xfrm>
                <a:off x="4834" y="2413"/>
                <a:ext cx="54" cy="67"/>
              </a:xfrm>
              <a:custGeom>
                <a:avLst/>
                <a:gdLst>
                  <a:gd name="T0" fmla="*/ 0 w 54"/>
                  <a:gd name="T1" fmla="*/ 8 h 67"/>
                  <a:gd name="T2" fmla="*/ 54 w 54"/>
                  <a:gd name="T3" fmla="*/ 0 h 67"/>
                  <a:gd name="T4" fmla="*/ 54 w 54"/>
                  <a:gd name="T5" fmla="*/ 67 h 67"/>
                  <a:gd name="T6" fmla="*/ 16 w 54"/>
                  <a:gd name="T7" fmla="*/ 59 h 67"/>
                  <a:gd name="T8" fmla="*/ 0 w 54"/>
                  <a:gd name="T9" fmla="*/ 8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67"/>
                  <a:gd name="T17" fmla="*/ 54 w 54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67">
                    <a:moveTo>
                      <a:pt x="0" y="8"/>
                    </a:moveTo>
                    <a:lnTo>
                      <a:pt x="54" y="0"/>
                    </a:lnTo>
                    <a:lnTo>
                      <a:pt x="54" y="67"/>
                    </a:lnTo>
                    <a:lnTo>
                      <a:pt x="16" y="59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99" name="Freeform 62"/>
              <p:cNvSpPr>
                <a:spLocks/>
              </p:cNvSpPr>
              <p:nvPr/>
            </p:nvSpPr>
            <p:spPr bwMode="auto">
              <a:xfrm>
                <a:off x="4777" y="2518"/>
                <a:ext cx="99" cy="61"/>
              </a:xfrm>
              <a:custGeom>
                <a:avLst/>
                <a:gdLst>
                  <a:gd name="T0" fmla="*/ 99 w 99"/>
                  <a:gd name="T1" fmla="*/ 0 h 61"/>
                  <a:gd name="T2" fmla="*/ 69 w 99"/>
                  <a:gd name="T3" fmla="*/ 38 h 61"/>
                  <a:gd name="T4" fmla="*/ 0 w 99"/>
                  <a:gd name="T5" fmla="*/ 61 h 61"/>
                  <a:gd name="T6" fmla="*/ 62 w 99"/>
                  <a:gd name="T7" fmla="*/ 30 h 61"/>
                  <a:gd name="T8" fmla="*/ 99 w 99"/>
                  <a:gd name="T9" fmla="*/ 0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99" y="0"/>
                    </a:moveTo>
                    <a:lnTo>
                      <a:pt x="69" y="38"/>
                    </a:lnTo>
                    <a:lnTo>
                      <a:pt x="0" y="61"/>
                    </a:lnTo>
                    <a:lnTo>
                      <a:pt x="62" y="30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0" name="Freeform 63"/>
              <p:cNvSpPr>
                <a:spLocks/>
              </p:cNvSpPr>
              <p:nvPr/>
            </p:nvSpPr>
            <p:spPr bwMode="auto">
              <a:xfrm>
                <a:off x="5273" y="3090"/>
                <a:ext cx="68" cy="46"/>
              </a:xfrm>
              <a:custGeom>
                <a:avLst/>
                <a:gdLst>
                  <a:gd name="T0" fmla="*/ 0 w 68"/>
                  <a:gd name="T1" fmla="*/ 46 h 46"/>
                  <a:gd name="T2" fmla="*/ 44 w 68"/>
                  <a:gd name="T3" fmla="*/ 39 h 46"/>
                  <a:gd name="T4" fmla="*/ 68 w 68"/>
                  <a:gd name="T5" fmla="*/ 0 h 46"/>
                  <a:gd name="T6" fmla="*/ 55 w 68"/>
                  <a:gd name="T7" fmla="*/ 46 h 46"/>
                  <a:gd name="T8" fmla="*/ 0 w 68"/>
                  <a:gd name="T9" fmla="*/ 46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8"/>
                  <a:gd name="T16" fmla="*/ 0 h 46"/>
                  <a:gd name="T17" fmla="*/ 68 w 6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8" h="46">
                    <a:moveTo>
                      <a:pt x="0" y="46"/>
                    </a:moveTo>
                    <a:lnTo>
                      <a:pt x="44" y="39"/>
                    </a:lnTo>
                    <a:lnTo>
                      <a:pt x="68" y="0"/>
                    </a:lnTo>
                    <a:lnTo>
                      <a:pt x="55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1" name="Freeform 64"/>
              <p:cNvSpPr>
                <a:spLocks/>
              </p:cNvSpPr>
              <p:nvPr/>
            </p:nvSpPr>
            <p:spPr bwMode="auto">
              <a:xfrm>
                <a:off x="5363" y="3106"/>
                <a:ext cx="174" cy="84"/>
              </a:xfrm>
              <a:custGeom>
                <a:avLst/>
                <a:gdLst>
                  <a:gd name="T0" fmla="*/ 0 w 174"/>
                  <a:gd name="T1" fmla="*/ 0 h 84"/>
                  <a:gd name="T2" fmla="*/ 119 w 174"/>
                  <a:gd name="T3" fmla="*/ 15 h 84"/>
                  <a:gd name="T4" fmla="*/ 174 w 174"/>
                  <a:gd name="T5" fmla="*/ 84 h 84"/>
                  <a:gd name="T6" fmla="*/ 111 w 174"/>
                  <a:gd name="T7" fmla="*/ 30 h 84"/>
                  <a:gd name="T8" fmla="*/ 0 w 174"/>
                  <a:gd name="T9" fmla="*/ 0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4"/>
                  <a:gd name="T16" fmla="*/ 0 h 84"/>
                  <a:gd name="T17" fmla="*/ 174 w 174"/>
                  <a:gd name="T18" fmla="*/ 84 h 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4" h="84">
                    <a:moveTo>
                      <a:pt x="0" y="0"/>
                    </a:moveTo>
                    <a:lnTo>
                      <a:pt x="119" y="15"/>
                    </a:lnTo>
                    <a:lnTo>
                      <a:pt x="174" y="84"/>
                    </a:lnTo>
                    <a:lnTo>
                      <a:pt x="111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2" name="Freeform 65"/>
              <p:cNvSpPr>
                <a:spLocks/>
              </p:cNvSpPr>
              <p:nvPr/>
            </p:nvSpPr>
            <p:spPr bwMode="auto">
              <a:xfrm>
                <a:off x="4534" y="3252"/>
                <a:ext cx="705" cy="570"/>
              </a:xfrm>
              <a:custGeom>
                <a:avLst/>
                <a:gdLst>
                  <a:gd name="T0" fmla="*/ 528 w 705"/>
                  <a:gd name="T1" fmla="*/ 0 h 570"/>
                  <a:gd name="T2" fmla="*/ 502 w 705"/>
                  <a:gd name="T3" fmla="*/ 60 h 570"/>
                  <a:gd name="T4" fmla="*/ 502 w 705"/>
                  <a:gd name="T5" fmla="*/ 120 h 570"/>
                  <a:gd name="T6" fmla="*/ 439 w 705"/>
                  <a:gd name="T7" fmla="*/ 102 h 570"/>
                  <a:gd name="T8" fmla="*/ 420 w 705"/>
                  <a:gd name="T9" fmla="*/ 23 h 570"/>
                  <a:gd name="T10" fmla="*/ 342 w 705"/>
                  <a:gd name="T11" fmla="*/ 0 h 570"/>
                  <a:gd name="T12" fmla="*/ 300 w 705"/>
                  <a:gd name="T13" fmla="*/ 23 h 570"/>
                  <a:gd name="T14" fmla="*/ 279 w 705"/>
                  <a:gd name="T15" fmla="*/ 66 h 570"/>
                  <a:gd name="T16" fmla="*/ 243 w 705"/>
                  <a:gd name="T17" fmla="*/ 42 h 570"/>
                  <a:gd name="T18" fmla="*/ 204 w 705"/>
                  <a:gd name="T19" fmla="*/ 96 h 570"/>
                  <a:gd name="T20" fmla="*/ 153 w 705"/>
                  <a:gd name="T21" fmla="*/ 111 h 570"/>
                  <a:gd name="T22" fmla="*/ 148 w 705"/>
                  <a:gd name="T23" fmla="*/ 157 h 570"/>
                  <a:gd name="T24" fmla="*/ 17 w 705"/>
                  <a:gd name="T25" fmla="*/ 203 h 570"/>
                  <a:gd name="T26" fmla="*/ 0 w 705"/>
                  <a:gd name="T27" fmla="*/ 309 h 570"/>
                  <a:gd name="T28" fmla="*/ 36 w 705"/>
                  <a:gd name="T29" fmla="*/ 407 h 570"/>
                  <a:gd name="T30" fmla="*/ 0 w 705"/>
                  <a:gd name="T31" fmla="*/ 434 h 570"/>
                  <a:gd name="T32" fmla="*/ 30 w 705"/>
                  <a:gd name="T33" fmla="*/ 464 h 570"/>
                  <a:gd name="T34" fmla="*/ 130 w 705"/>
                  <a:gd name="T35" fmla="*/ 474 h 570"/>
                  <a:gd name="T36" fmla="*/ 221 w 705"/>
                  <a:gd name="T37" fmla="*/ 421 h 570"/>
                  <a:gd name="T38" fmla="*/ 293 w 705"/>
                  <a:gd name="T39" fmla="*/ 407 h 570"/>
                  <a:gd name="T40" fmla="*/ 359 w 705"/>
                  <a:gd name="T41" fmla="*/ 479 h 570"/>
                  <a:gd name="T42" fmla="*/ 389 w 705"/>
                  <a:gd name="T43" fmla="*/ 442 h 570"/>
                  <a:gd name="T44" fmla="*/ 410 w 705"/>
                  <a:gd name="T45" fmla="*/ 525 h 570"/>
                  <a:gd name="T46" fmla="*/ 452 w 705"/>
                  <a:gd name="T47" fmla="*/ 548 h 570"/>
                  <a:gd name="T48" fmla="*/ 508 w 705"/>
                  <a:gd name="T49" fmla="*/ 533 h 570"/>
                  <a:gd name="T50" fmla="*/ 551 w 705"/>
                  <a:gd name="T51" fmla="*/ 570 h 570"/>
                  <a:gd name="T52" fmla="*/ 631 w 705"/>
                  <a:gd name="T53" fmla="*/ 488 h 570"/>
                  <a:gd name="T54" fmla="*/ 668 w 705"/>
                  <a:gd name="T55" fmla="*/ 385 h 570"/>
                  <a:gd name="T56" fmla="*/ 705 w 705"/>
                  <a:gd name="T57" fmla="*/ 369 h 570"/>
                  <a:gd name="T58" fmla="*/ 687 w 705"/>
                  <a:gd name="T59" fmla="*/ 294 h 570"/>
                  <a:gd name="T60" fmla="*/ 644 w 705"/>
                  <a:gd name="T61" fmla="*/ 232 h 570"/>
                  <a:gd name="T62" fmla="*/ 614 w 705"/>
                  <a:gd name="T63" fmla="*/ 163 h 570"/>
                  <a:gd name="T64" fmla="*/ 568 w 705"/>
                  <a:gd name="T65" fmla="*/ 149 h 570"/>
                  <a:gd name="T66" fmla="*/ 545 w 705"/>
                  <a:gd name="T67" fmla="*/ 42 h 570"/>
                  <a:gd name="T68" fmla="*/ 528 w 705"/>
                  <a:gd name="T69" fmla="*/ 0 h 57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705"/>
                  <a:gd name="T106" fmla="*/ 0 h 570"/>
                  <a:gd name="T107" fmla="*/ 705 w 705"/>
                  <a:gd name="T108" fmla="*/ 570 h 57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705" h="570">
                    <a:moveTo>
                      <a:pt x="528" y="0"/>
                    </a:moveTo>
                    <a:lnTo>
                      <a:pt x="502" y="60"/>
                    </a:lnTo>
                    <a:lnTo>
                      <a:pt x="502" y="120"/>
                    </a:lnTo>
                    <a:lnTo>
                      <a:pt x="439" y="102"/>
                    </a:lnTo>
                    <a:lnTo>
                      <a:pt x="420" y="23"/>
                    </a:lnTo>
                    <a:lnTo>
                      <a:pt x="342" y="0"/>
                    </a:lnTo>
                    <a:lnTo>
                      <a:pt x="300" y="23"/>
                    </a:lnTo>
                    <a:lnTo>
                      <a:pt x="279" y="66"/>
                    </a:lnTo>
                    <a:lnTo>
                      <a:pt x="243" y="42"/>
                    </a:lnTo>
                    <a:lnTo>
                      <a:pt x="204" y="96"/>
                    </a:lnTo>
                    <a:lnTo>
                      <a:pt x="153" y="111"/>
                    </a:lnTo>
                    <a:lnTo>
                      <a:pt x="148" y="157"/>
                    </a:lnTo>
                    <a:lnTo>
                      <a:pt x="17" y="203"/>
                    </a:lnTo>
                    <a:lnTo>
                      <a:pt x="0" y="309"/>
                    </a:lnTo>
                    <a:lnTo>
                      <a:pt x="36" y="407"/>
                    </a:lnTo>
                    <a:lnTo>
                      <a:pt x="0" y="434"/>
                    </a:lnTo>
                    <a:lnTo>
                      <a:pt x="30" y="464"/>
                    </a:lnTo>
                    <a:lnTo>
                      <a:pt x="130" y="474"/>
                    </a:lnTo>
                    <a:lnTo>
                      <a:pt x="221" y="421"/>
                    </a:lnTo>
                    <a:lnTo>
                      <a:pt x="293" y="407"/>
                    </a:lnTo>
                    <a:lnTo>
                      <a:pt x="359" y="479"/>
                    </a:lnTo>
                    <a:lnTo>
                      <a:pt x="389" y="442"/>
                    </a:lnTo>
                    <a:lnTo>
                      <a:pt x="410" y="525"/>
                    </a:lnTo>
                    <a:lnTo>
                      <a:pt x="452" y="548"/>
                    </a:lnTo>
                    <a:lnTo>
                      <a:pt x="508" y="533"/>
                    </a:lnTo>
                    <a:lnTo>
                      <a:pt x="551" y="570"/>
                    </a:lnTo>
                    <a:lnTo>
                      <a:pt x="631" y="488"/>
                    </a:lnTo>
                    <a:lnTo>
                      <a:pt x="668" y="385"/>
                    </a:lnTo>
                    <a:lnTo>
                      <a:pt x="705" y="369"/>
                    </a:lnTo>
                    <a:lnTo>
                      <a:pt x="687" y="294"/>
                    </a:lnTo>
                    <a:lnTo>
                      <a:pt x="644" y="232"/>
                    </a:lnTo>
                    <a:lnTo>
                      <a:pt x="614" y="163"/>
                    </a:lnTo>
                    <a:lnTo>
                      <a:pt x="568" y="149"/>
                    </a:lnTo>
                    <a:lnTo>
                      <a:pt x="545" y="42"/>
                    </a:lnTo>
                    <a:lnTo>
                      <a:pt x="52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3" name="Freeform 66"/>
              <p:cNvSpPr>
                <a:spLocks/>
              </p:cNvSpPr>
              <p:nvPr/>
            </p:nvSpPr>
            <p:spPr bwMode="auto">
              <a:xfrm>
                <a:off x="4986" y="3837"/>
                <a:ext cx="93" cy="83"/>
              </a:xfrm>
              <a:custGeom>
                <a:avLst/>
                <a:gdLst>
                  <a:gd name="T0" fmla="*/ 12 w 93"/>
                  <a:gd name="T1" fmla="*/ 0 h 83"/>
                  <a:gd name="T2" fmla="*/ 50 w 93"/>
                  <a:gd name="T3" fmla="*/ 14 h 83"/>
                  <a:gd name="T4" fmla="*/ 93 w 93"/>
                  <a:gd name="T5" fmla="*/ 8 h 83"/>
                  <a:gd name="T6" fmla="*/ 86 w 93"/>
                  <a:gd name="T7" fmla="*/ 54 h 83"/>
                  <a:gd name="T8" fmla="*/ 18 w 93"/>
                  <a:gd name="T9" fmla="*/ 83 h 83"/>
                  <a:gd name="T10" fmla="*/ 0 w 93"/>
                  <a:gd name="T11" fmla="*/ 31 h 83"/>
                  <a:gd name="T12" fmla="*/ 12 w 93"/>
                  <a:gd name="T13" fmla="*/ 0 h 8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3"/>
                  <a:gd name="T22" fmla="*/ 0 h 83"/>
                  <a:gd name="T23" fmla="*/ 93 w 93"/>
                  <a:gd name="T24" fmla="*/ 83 h 8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3" h="83">
                    <a:moveTo>
                      <a:pt x="12" y="0"/>
                    </a:moveTo>
                    <a:lnTo>
                      <a:pt x="50" y="14"/>
                    </a:lnTo>
                    <a:lnTo>
                      <a:pt x="93" y="8"/>
                    </a:lnTo>
                    <a:lnTo>
                      <a:pt x="86" y="54"/>
                    </a:lnTo>
                    <a:lnTo>
                      <a:pt x="18" y="83"/>
                    </a:lnTo>
                    <a:lnTo>
                      <a:pt x="0" y="31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4" name="Freeform 67"/>
              <p:cNvSpPr>
                <a:spLocks/>
              </p:cNvSpPr>
              <p:nvPr/>
            </p:nvSpPr>
            <p:spPr bwMode="auto">
              <a:xfrm>
                <a:off x="5488" y="3740"/>
                <a:ext cx="106" cy="128"/>
              </a:xfrm>
              <a:custGeom>
                <a:avLst/>
                <a:gdLst>
                  <a:gd name="T0" fmla="*/ 7 w 106"/>
                  <a:gd name="T1" fmla="*/ 0 h 128"/>
                  <a:gd name="T2" fmla="*/ 7 w 106"/>
                  <a:gd name="T3" fmla="*/ 30 h 128"/>
                  <a:gd name="T4" fmla="*/ 24 w 106"/>
                  <a:gd name="T5" fmla="*/ 68 h 128"/>
                  <a:gd name="T6" fmla="*/ 0 w 106"/>
                  <a:gd name="T7" fmla="*/ 82 h 128"/>
                  <a:gd name="T8" fmla="*/ 19 w 106"/>
                  <a:gd name="T9" fmla="*/ 128 h 128"/>
                  <a:gd name="T10" fmla="*/ 66 w 106"/>
                  <a:gd name="T11" fmla="*/ 105 h 128"/>
                  <a:gd name="T12" fmla="*/ 106 w 106"/>
                  <a:gd name="T13" fmla="*/ 37 h 128"/>
                  <a:gd name="T14" fmla="*/ 66 w 106"/>
                  <a:gd name="T15" fmla="*/ 45 h 128"/>
                  <a:gd name="T16" fmla="*/ 36 w 106"/>
                  <a:gd name="T17" fmla="*/ 14 h 128"/>
                  <a:gd name="T18" fmla="*/ 7 w 106"/>
                  <a:gd name="T19" fmla="*/ 0 h 1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6"/>
                  <a:gd name="T31" fmla="*/ 0 h 128"/>
                  <a:gd name="T32" fmla="*/ 106 w 106"/>
                  <a:gd name="T33" fmla="*/ 128 h 12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6" h="128">
                    <a:moveTo>
                      <a:pt x="7" y="0"/>
                    </a:moveTo>
                    <a:lnTo>
                      <a:pt x="7" y="30"/>
                    </a:lnTo>
                    <a:lnTo>
                      <a:pt x="24" y="68"/>
                    </a:lnTo>
                    <a:lnTo>
                      <a:pt x="0" y="82"/>
                    </a:lnTo>
                    <a:lnTo>
                      <a:pt x="19" y="128"/>
                    </a:lnTo>
                    <a:lnTo>
                      <a:pt x="66" y="105"/>
                    </a:lnTo>
                    <a:lnTo>
                      <a:pt x="106" y="37"/>
                    </a:lnTo>
                    <a:lnTo>
                      <a:pt x="66" y="45"/>
                    </a:lnTo>
                    <a:lnTo>
                      <a:pt x="36" y="14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5" name="Freeform 68"/>
              <p:cNvSpPr>
                <a:spLocks/>
              </p:cNvSpPr>
              <p:nvPr/>
            </p:nvSpPr>
            <p:spPr bwMode="auto">
              <a:xfrm>
                <a:off x="5334" y="3861"/>
                <a:ext cx="154" cy="151"/>
              </a:xfrm>
              <a:custGeom>
                <a:avLst/>
                <a:gdLst>
                  <a:gd name="T0" fmla="*/ 137 w 154"/>
                  <a:gd name="T1" fmla="*/ 0 h 151"/>
                  <a:gd name="T2" fmla="*/ 154 w 154"/>
                  <a:gd name="T3" fmla="*/ 21 h 151"/>
                  <a:gd name="T4" fmla="*/ 137 w 154"/>
                  <a:gd name="T5" fmla="*/ 67 h 151"/>
                  <a:gd name="T6" fmla="*/ 86 w 154"/>
                  <a:gd name="T7" fmla="*/ 90 h 151"/>
                  <a:gd name="T8" fmla="*/ 26 w 154"/>
                  <a:gd name="T9" fmla="*/ 151 h 151"/>
                  <a:gd name="T10" fmla="*/ 0 w 154"/>
                  <a:gd name="T11" fmla="*/ 128 h 151"/>
                  <a:gd name="T12" fmla="*/ 74 w 154"/>
                  <a:gd name="T13" fmla="*/ 59 h 151"/>
                  <a:gd name="T14" fmla="*/ 117 w 154"/>
                  <a:gd name="T15" fmla="*/ 30 h 151"/>
                  <a:gd name="T16" fmla="*/ 137 w 154"/>
                  <a:gd name="T17" fmla="*/ 0 h 15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4"/>
                  <a:gd name="T28" fmla="*/ 0 h 151"/>
                  <a:gd name="T29" fmla="*/ 154 w 154"/>
                  <a:gd name="T30" fmla="*/ 151 h 15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4" h="151">
                    <a:moveTo>
                      <a:pt x="137" y="0"/>
                    </a:moveTo>
                    <a:lnTo>
                      <a:pt x="154" y="21"/>
                    </a:lnTo>
                    <a:lnTo>
                      <a:pt x="137" y="67"/>
                    </a:lnTo>
                    <a:lnTo>
                      <a:pt x="86" y="90"/>
                    </a:lnTo>
                    <a:lnTo>
                      <a:pt x="26" y="151"/>
                    </a:lnTo>
                    <a:lnTo>
                      <a:pt x="0" y="128"/>
                    </a:lnTo>
                    <a:lnTo>
                      <a:pt x="74" y="59"/>
                    </a:lnTo>
                    <a:lnTo>
                      <a:pt x="117" y="30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6" name="Freeform 69"/>
              <p:cNvSpPr>
                <a:spLocks/>
              </p:cNvSpPr>
              <p:nvPr/>
            </p:nvSpPr>
            <p:spPr bwMode="auto">
              <a:xfrm>
                <a:off x="5401" y="3447"/>
                <a:ext cx="63" cy="53"/>
              </a:xfrm>
              <a:custGeom>
                <a:avLst/>
                <a:gdLst>
                  <a:gd name="T0" fmla="*/ 0 w 63"/>
                  <a:gd name="T1" fmla="*/ 0 h 53"/>
                  <a:gd name="T2" fmla="*/ 50 w 63"/>
                  <a:gd name="T3" fmla="*/ 53 h 53"/>
                  <a:gd name="T4" fmla="*/ 63 w 63"/>
                  <a:gd name="T5" fmla="*/ 30 h 53"/>
                  <a:gd name="T6" fmla="*/ 0 w 63"/>
                  <a:gd name="T7" fmla="*/ 0 h 5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3"/>
                  <a:gd name="T13" fmla="*/ 0 h 53"/>
                  <a:gd name="T14" fmla="*/ 63 w 63"/>
                  <a:gd name="T15" fmla="*/ 53 h 5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3" h="53">
                    <a:moveTo>
                      <a:pt x="0" y="0"/>
                    </a:moveTo>
                    <a:lnTo>
                      <a:pt x="50" y="53"/>
                    </a:lnTo>
                    <a:lnTo>
                      <a:pt x="63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7" name="Freeform 70"/>
              <p:cNvSpPr>
                <a:spLocks/>
              </p:cNvSpPr>
              <p:nvPr/>
            </p:nvSpPr>
            <p:spPr bwMode="auto">
              <a:xfrm>
                <a:off x="5608" y="3373"/>
                <a:ext cx="96" cy="68"/>
              </a:xfrm>
              <a:custGeom>
                <a:avLst/>
                <a:gdLst>
                  <a:gd name="T0" fmla="*/ 96 w 96"/>
                  <a:gd name="T1" fmla="*/ 0 h 68"/>
                  <a:gd name="T2" fmla="*/ 28 w 96"/>
                  <a:gd name="T3" fmla="*/ 68 h 68"/>
                  <a:gd name="T4" fmla="*/ 0 w 96"/>
                  <a:gd name="T5" fmla="*/ 50 h 68"/>
                  <a:gd name="T6" fmla="*/ 96 w 96"/>
                  <a:gd name="T7" fmla="*/ 0 h 6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6"/>
                  <a:gd name="T13" fmla="*/ 0 h 68"/>
                  <a:gd name="T14" fmla="*/ 96 w 96"/>
                  <a:gd name="T15" fmla="*/ 68 h 6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6" h="68">
                    <a:moveTo>
                      <a:pt x="96" y="0"/>
                    </a:moveTo>
                    <a:lnTo>
                      <a:pt x="28" y="68"/>
                    </a:lnTo>
                    <a:lnTo>
                      <a:pt x="0" y="5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8" name="Freeform 71"/>
              <p:cNvSpPr>
                <a:spLocks/>
              </p:cNvSpPr>
              <p:nvPr/>
            </p:nvSpPr>
            <p:spPr bwMode="auto">
              <a:xfrm>
                <a:off x="5461" y="3323"/>
                <a:ext cx="67" cy="100"/>
              </a:xfrm>
              <a:custGeom>
                <a:avLst/>
                <a:gdLst>
                  <a:gd name="T0" fmla="*/ 0 w 67"/>
                  <a:gd name="T1" fmla="*/ 0 h 100"/>
                  <a:gd name="T2" fmla="*/ 39 w 67"/>
                  <a:gd name="T3" fmla="*/ 17 h 100"/>
                  <a:gd name="T4" fmla="*/ 67 w 67"/>
                  <a:gd name="T5" fmla="*/ 100 h 100"/>
                  <a:gd name="T6" fmla="*/ 0 w 67"/>
                  <a:gd name="T7" fmla="*/ 0 h 1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7"/>
                  <a:gd name="T13" fmla="*/ 0 h 100"/>
                  <a:gd name="T14" fmla="*/ 67 w 67"/>
                  <a:gd name="T15" fmla="*/ 100 h 1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7" h="100">
                    <a:moveTo>
                      <a:pt x="0" y="0"/>
                    </a:moveTo>
                    <a:lnTo>
                      <a:pt x="39" y="17"/>
                    </a:lnTo>
                    <a:lnTo>
                      <a:pt x="67" y="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09" name="Freeform 72"/>
              <p:cNvSpPr>
                <a:spLocks/>
              </p:cNvSpPr>
              <p:nvPr/>
            </p:nvSpPr>
            <p:spPr bwMode="auto">
              <a:xfrm>
                <a:off x="3960" y="1169"/>
                <a:ext cx="225" cy="135"/>
              </a:xfrm>
              <a:custGeom>
                <a:avLst/>
                <a:gdLst>
                  <a:gd name="T0" fmla="*/ 58 w 225"/>
                  <a:gd name="T1" fmla="*/ 0 h 135"/>
                  <a:gd name="T2" fmla="*/ 206 w 225"/>
                  <a:gd name="T3" fmla="*/ 36 h 135"/>
                  <a:gd name="T4" fmla="*/ 225 w 225"/>
                  <a:gd name="T5" fmla="*/ 116 h 135"/>
                  <a:gd name="T6" fmla="*/ 160 w 225"/>
                  <a:gd name="T7" fmla="*/ 79 h 135"/>
                  <a:gd name="T8" fmla="*/ 135 w 225"/>
                  <a:gd name="T9" fmla="*/ 135 h 135"/>
                  <a:gd name="T10" fmla="*/ 0 w 225"/>
                  <a:gd name="T11" fmla="*/ 46 h 135"/>
                  <a:gd name="T12" fmla="*/ 87 w 225"/>
                  <a:gd name="T13" fmla="*/ 60 h 135"/>
                  <a:gd name="T14" fmla="*/ 58 w 225"/>
                  <a:gd name="T15" fmla="*/ 0 h 1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25"/>
                  <a:gd name="T25" fmla="*/ 0 h 135"/>
                  <a:gd name="T26" fmla="*/ 225 w 225"/>
                  <a:gd name="T27" fmla="*/ 135 h 13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25" h="135">
                    <a:moveTo>
                      <a:pt x="58" y="0"/>
                    </a:moveTo>
                    <a:lnTo>
                      <a:pt x="206" y="36"/>
                    </a:lnTo>
                    <a:lnTo>
                      <a:pt x="225" y="116"/>
                    </a:lnTo>
                    <a:lnTo>
                      <a:pt x="160" y="79"/>
                    </a:lnTo>
                    <a:lnTo>
                      <a:pt x="135" y="135"/>
                    </a:lnTo>
                    <a:lnTo>
                      <a:pt x="0" y="46"/>
                    </a:lnTo>
                    <a:lnTo>
                      <a:pt x="87" y="60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0" name="Freeform 73"/>
              <p:cNvSpPr>
                <a:spLocks/>
              </p:cNvSpPr>
              <p:nvPr/>
            </p:nvSpPr>
            <p:spPr bwMode="auto">
              <a:xfrm>
                <a:off x="2824" y="2155"/>
                <a:ext cx="41" cy="94"/>
              </a:xfrm>
              <a:custGeom>
                <a:avLst/>
                <a:gdLst>
                  <a:gd name="T0" fmla="*/ 16 w 41"/>
                  <a:gd name="T1" fmla="*/ 0 h 94"/>
                  <a:gd name="T2" fmla="*/ 30 w 41"/>
                  <a:gd name="T3" fmla="*/ 8 h 94"/>
                  <a:gd name="T4" fmla="*/ 41 w 41"/>
                  <a:gd name="T5" fmla="*/ 36 h 94"/>
                  <a:gd name="T6" fmla="*/ 30 w 41"/>
                  <a:gd name="T7" fmla="*/ 44 h 94"/>
                  <a:gd name="T8" fmla="*/ 41 w 41"/>
                  <a:gd name="T9" fmla="*/ 62 h 94"/>
                  <a:gd name="T10" fmla="*/ 28 w 41"/>
                  <a:gd name="T11" fmla="*/ 94 h 94"/>
                  <a:gd name="T12" fmla="*/ 1 w 41"/>
                  <a:gd name="T13" fmla="*/ 94 h 94"/>
                  <a:gd name="T14" fmla="*/ 0 w 41"/>
                  <a:gd name="T15" fmla="*/ 58 h 94"/>
                  <a:gd name="T16" fmla="*/ 16 w 41"/>
                  <a:gd name="T17" fmla="*/ 46 h 94"/>
                  <a:gd name="T18" fmla="*/ 12 w 41"/>
                  <a:gd name="T19" fmla="*/ 15 h 94"/>
                  <a:gd name="T20" fmla="*/ 16 w 41"/>
                  <a:gd name="T21" fmla="*/ 0 h 9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1"/>
                  <a:gd name="T34" fmla="*/ 0 h 94"/>
                  <a:gd name="T35" fmla="*/ 41 w 41"/>
                  <a:gd name="T36" fmla="*/ 94 h 9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1" h="94">
                    <a:moveTo>
                      <a:pt x="16" y="0"/>
                    </a:moveTo>
                    <a:lnTo>
                      <a:pt x="30" y="8"/>
                    </a:lnTo>
                    <a:lnTo>
                      <a:pt x="41" y="36"/>
                    </a:lnTo>
                    <a:lnTo>
                      <a:pt x="30" y="44"/>
                    </a:lnTo>
                    <a:lnTo>
                      <a:pt x="41" y="62"/>
                    </a:lnTo>
                    <a:lnTo>
                      <a:pt x="28" y="94"/>
                    </a:lnTo>
                    <a:lnTo>
                      <a:pt x="1" y="94"/>
                    </a:lnTo>
                    <a:lnTo>
                      <a:pt x="0" y="58"/>
                    </a:lnTo>
                    <a:lnTo>
                      <a:pt x="16" y="46"/>
                    </a:lnTo>
                    <a:lnTo>
                      <a:pt x="12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1" name="Freeform 74"/>
              <p:cNvSpPr>
                <a:spLocks/>
              </p:cNvSpPr>
              <p:nvPr/>
            </p:nvSpPr>
            <p:spPr bwMode="auto">
              <a:xfrm>
                <a:off x="2728" y="2215"/>
                <a:ext cx="33" cy="24"/>
              </a:xfrm>
              <a:custGeom>
                <a:avLst/>
                <a:gdLst>
                  <a:gd name="T0" fmla="*/ 33 w 33"/>
                  <a:gd name="T1" fmla="*/ 0 h 24"/>
                  <a:gd name="T2" fmla="*/ 2 w 33"/>
                  <a:gd name="T3" fmla="*/ 4 h 24"/>
                  <a:gd name="T4" fmla="*/ 0 w 33"/>
                  <a:gd name="T5" fmla="*/ 19 h 24"/>
                  <a:gd name="T6" fmla="*/ 13 w 33"/>
                  <a:gd name="T7" fmla="*/ 24 h 24"/>
                  <a:gd name="T8" fmla="*/ 17 w 33"/>
                  <a:gd name="T9" fmla="*/ 11 h 24"/>
                  <a:gd name="T10" fmla="*/ 33 w 33"/>
                  <a:gd name="T11" fmla="*/ 0 h 2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"/>
                  <a:gd name="T19" fmla="*/ 0 h 24"/>
                  <a:gd name="T20" fmla="*/ 33 w 33"/>
                  <a:gd name="T21" fmla="*/ 24 h 2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" h="24">
                    <a:moveTo>
                      <a:pt x="33" y="0"/>
                    </a:moveTo>
                    <a:lnTo>
                      <a:pt x="2" y="4"/>
                    </a:lnTo>
                    <a:lnTo>
                      <a:pt x="0" y="19"/>
                    </a:lnTo>
                    <a:lnTo>
                      <a:pt x="13" y="24"/>
                    </a:lnTo>
                    <a:lnTo>
                      <a:pt x="17" y="11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2" name="Freeform 75"/>
              <p:cNvSpPr>
                <a:spLocks/>
              </p:cNvSpPr>
              <p:nvPr/>
            </p:nvSpPr>
            <p:spPr bwMode="auto">
              <a:xfrm>
                <a:off x="3086" y="2295"/>
                <a:ext cx="49" cy="24"/>
              </a:xfrm>
              <a:custGeom>
                <a:avLst/>
                <a:gdLst>
                  <a:gd name="T0" fmla="*/ 9 w 49"/>
                  <a:gd name="T1" fmla="*/ 0 h 24"/>
                  <a:gd name="T2" fmla="*/ 27 w 49"/>
                  <a:gd name="T3" fmla="*/ 8 h 24"/>
                  <a:gd name="T4" fmla="*/ 49 w 49"/>
                  <a:gd name="T5" fmla="*/ 4 h 24"/>
                  <a:gd name="T6" fmla="*/ 41 w 49"/>
                  <a:gd name="T7" fmla="*/ 20 h 24"/>
                  <a:gd name="T8" fmla="*/ 19 w 49"/>
                  <a:gd name="T9" fmla="*/ 24 h 24"/>
                  <a:gd name="T10" fmla="*/ 0 w 49"/>
                  <a:gd name="T11" fmla="*/ 15 h 24"/>
                  <a:gd name="T12" fmla="*/ 9 w 49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9"/>
                  <a:gd name="T22" fmla="*/ 0 h 24"/>
                  <a:gd name="T23" fmla="*/ 49 w 49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9" h="24">
                    <a:moveTo>
                      <a:pt x="9" y="0"/>
                    </a:moveTo>
                    <a:lnTo>
                      <a:pt x="27" y="8"/>
                    </a:lnTo>
                    <a:lnTo>
                      <a:pt x="49" y="4"/>
                    </a:lnTo>
                    <a:lnTo>
                      <a:pt x="41" y="20"/>
                    </a:lnTo>
                    <a:lnTo>
                      <a:pt x="19" y="24"/>
                    </a:lnTo>
                    <a:lnTo>
                      <a:pt x="0" y="15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3" name="Freeform 76"/>
              <p:cNvSpPr>
                <a:spLocks/>
              </p:cNvSpPr>
              <p:nvPr/>
            </p:nvSpPr>
            <p:spPr bwMode="auto">
              <a:xfrm>
                <a:off x="3189" y="2322"/>
                <a:ext cx="37" cy="18"/>
              </a:xfrm>
              <a:custGeom>
                <a:avLst/>
                <a:gdLst>
                  <a:gd name="T0" fmla="*/ 37 w 37"/>
                  <a:gd name="T1" fmla="*/ 0 h 18"/>
                  <a:gd name="T2" fmla="*/ 19 w 37"/>
                  <a:gd name="T3" fmla="*/ 6 h 18"/>
                  <a:gd name="T4" fmla="*/ 0 w 37"/>
                  <a:gd name="T5" fmla="*/ 9 h 18"/>
                  <a:gd name="T6" fmla="*/ 5 w 37"/>
                  <a:gd name="T7" fmla="*/ 18 h 18"/>
                  <a:gd name="T8" fmla="*/ 32 w 37"/>
                  <a:gd name="T9" fmla="*/ 18 h 18"/>
                  <a:gd name="T10" fmla="*/ 37 w 37"/>
                  <a:gd name="T11" fmla="*/ 0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7"/>
                  <a:gd name="T19" fmla="*/ 0 h 18"/>
                  <a:gd name="T20" fmla="*/ 37 w 37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7" h="18">
                    <a:moveTo>
                      <a:pt x="37" y="0"/>
                    </a:moveTo>
                    <a:lnTo>
                      <a:pt x="19" y="6"/>
                    </a:lnTo>
                    <a:lnTo>
                      <a:pt x="0" y="9"/>
                    </a:lnTo>
                    <a:lnTo>
                      <a:pt x="5" y="18"/>
                    </a:lnTo>
                    <a:lnTo>
                      <a:pt x="32" y="1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4" name="Freeform 77"/>
              <p:cNvSpPr>
                <a:spLocks/>
              </p:cNvSpPr>
              <p:nvPr/>
            </p:nvSpPr>
            <p:spPr bwMode="auto">
              <a:xfrm>
                <a:off x="27" y="2531"/>
                <a:ext cx="40" cy="49"/>
              </a:xfrm>
              <a:custGeom>
                <a:avLst/>
                <a:gdLst>
                  <a:gd name="T0" fmla="*/ 40 w 40"/>
                  <a:gd name="T1" fmla="*/ 0 h 49"/>
                  <a:gd name="T2" fmla="*/ 40 w 40"/>
                  <a:gd name="T3" fmla="*/ 49 h 49"/>
                  <a:gd name="T4" fmla="*/ 0 w 40"/>
                  <a:gd name="T5" fmla="*/ 33 h 49"/>
                  <a:gd name="T6" fmla="*/ 40 w 40"/>
                  <a:gd name="T7" fmla="*/ 0 h 4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0"/>
                  <a:gd name="T13" fmla="*/ 0 h 49"/>
                  <a:gd name="T14" fmla="*/ 40 w 40"/>
                  <a:gd name="T15" fmla="*/ 49 h 4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0" h="49">
                    <a:moveTo>
                      <a:pt x="40" y="0"/>
                    </a:moveTo>
                    <a:lnTo>
                      <a:pt x="40" y="49"/>
                    </a:lnTo>
                    <a:lnTo>
                      <a:pt x="0" y="33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5" name="Freeform 78"/>
              <p:cNvSpPr>
                <a:spLocks/>
              </p:cNvSpPr>
              <p:nvPr/>
            </p:nvSpPr>
            <p:spPr bwMode="auto">
              <a:xfrm>
                <a:off x="0" y="2480"/>
                <a:ext cx="39" cy="51"/>
              </a:xfrm>
              <a:custGeom>
                <a:avLst/>
                <a:gdLst>
                  <a:gd name="T0" fmla="*/ 0 w 39"/>
                  <a:gd name="T1" fmla="*/ 0 h 51"/>
                  <a:gd name="T2" fmla="*/ 39 w 39"/>
                  <a:gd name="T3" fmla="*/ 34 h 51"/>
                  <a:gd name="T4" fmla="*/ 13 w 39"/>
                  <a:gd name="T5" fmla="*/ 51 h 51"/>
                  <a:gd name="T6" fmla="*/ 0 w 39"/>
                  <a:gd name="T7" fmla="*/ 0 h 5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9"/>
                  <a:gd name="T13" fmla="*/ 0 h 51"/>
                  <a:gd name="T14" fmla="*/ 39 w 39"/>
                  <a:gd name="T15" fmla="*/ 51 h 5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9" h="51">
                    <a:moveTo>
                      <a:pt x="0" y="0"/>
                    </a:moveTo>
                    <a:lnTo>
                      <a:pt x="39" y="34"/>
                    </a:lnTo>
                    <a:lnTo>
                      <a:pt x="13" y="5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6" name="Freeform 79"/>
              <p:cNvSpPr>
                <a:spLocks/>
              </p:cNvSpPr>
              <p:nvPr/>
            </p:nvSpPr>
            <p:spPr bwMode="auto">
              <a:xfrm>
                <a:off x="2579" y="1812"/>
                <a:ext cx="22" cy="35"/>
              </a:xfrm>
              <a:custGeom>
                <a:avLst/>
                <a:gdLst>
                  <a:gd name="T0" fmla="*/ 22 w 22"/>
                  <a:gd name="T1" fmla="*/ 0 h 35"/>
                  <a:gd name="T2" fmla="*/ 15 w 22"/>
                  <a:gd name="T3" fmla="*/ 12 h 35"/>
                  <a:gd name="T4" fmla="*/ 18 w 22"/>
                  <a:gd name="T5" fmla="*/ 35 h 35"/>
                  <a:gd name="T6" fmla="*/ 0 w 22"/>
                  <a:gd name="T7" fmla="*/ 12 h 35"/>
                  <a:gd name="T8" fmla="*/ 22 w 22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"/>
                  <a:gd name="T16" fmla="*/ 0 h 35"/>
                  <a:gd name="T17" fmla="*/ 22 w 22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" h="35">
                    <a:moveTo>
                      <a:pt x="22" y="0"/>
                    </a:moveTo>
                    <a:lnTo>
                      <a:pt x="15" y="12"/>
                    </a:lnTo>
                    <a:lnTo>
                      <a:pt x="18" y="35"/>
                    </a:lnTo>
                    <a:lnTo>
                      <a:pt x="0" y="12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7" name="Freeform 80"/>
              <p:cNvSpPr>
                <a:spLocks/>
              </p:cNvSpPr>
              <p:nvPr/>
            </p:nvSpPr>
            <p:spPr bwMode="auto">
              <a:xfrm>
                <a:off x="2671" y="1730"/>
                <a:ext cx="25" cy="37"/>
              </a:xfrm>
              <a:custGeom>
                <a:avLst/>
                <a:gdLst>
                  <a:gd name="T0" fmla="*/ 23 w 25"/>
                  <a:gd name="T1" fmla="*/ 0 h 37"/>
                  <a:gd name="T2" fmla="*/ 18 w 25"/>
                  <a:gd name="T3" fmla="*/ 14 h 37"/>
                  <a:gd name="T4" fmla="*/ 0 w 25"/>
                  <a:gd name="T5" fmla="*/ 25 h 37"/>
                  <a:gd name="T6" fmla="*/ 14 w 25"/>
                  <a:gd name="T7" fmla="*/ 37 h 37"/>
                  <a:gd name="T8" fmla="*/ 25 w 25"/>
                  <a:gd name="T9" fmla="*/ 22 h 37"/>
                  <a:gd name="T10" fmla="*/ 23 w 25"/>
                  <a:gd name="T11" fmla="*/ 0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"/>
                  <a:gd name="T19" fmla="*/ 0 h 37"/>
                  <a:gd name="T20" fmla="*/ 25 w 25"/>
                  <a:gd name="T21" fmla="*/ 37 h 3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" h="37">
                    <a:moveTo>
                      <a:pt x="23" y="0"/>
                    </a:moveTo>
                    <a:lnTo>
                      <a:pt x="18" y="14"/>
                    </a:lnTo>
                    <a:lnTo>
                      <a:pt x="0" y="25"/>
                    </a:lnTo>
                    <a:lnTo>
                      <a:pt x="14" y="37"/>
                    </a:lnTo>
                    <a:lnTo>
                      <a:pt x="25" y="2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8" name="Freeform 81"/>
              <p:cNvSpPr>
                <a:spLocks/>
              </p:cNvSpPr>
              <p:nvPr/>
            </p:nvSpPr>
            <p:spPr bwMode="auto">
              <a:xfrm>
                <a:off x="3472" y="2101"/>
                <a:ext cx="107" cy="229"/>
              </a:xfrm>
              <a:custGeom>
                <a:avLst/>
                <a:gdLst>
                  <a:gd name="T0" fmla="*/ 80 w 107"/>
                  <a:gd name="T1" fmla="*/ 21 h 229"/>
                  <a:gd name="T2" fmla="*/ 65 w 107"/>
                  <a:gd name="T3" fmla="*/ 0 h 229"/>
                  <a:gd name="T4" fmla="*/ 30 w 107"/>
                  <a:gd name="T5" fmla="*/ 2 h 229"/>
                  <a:gd name="T6" fmla="*/ 4 w 107"/>
                  <a:gd name="T7" fmla="*/ 37 h 229"/>
                  <a:gd name="T8" fmla="*/ 0 w 107"/>
                  <a:gd name="T9" fmla="*/ 72 h 229"/>
                  <a:gd name="T10" fmla="*/ 17 w 107"/>
                  <a:gd name="T11" fmla="*/ 87 h 229"/>
                  <a:gd name="T12" fmla="*/ 38 w 107"/>
                  <a:gd name="T13" fmla="*/ 99 h 229"/>
                  <a:gd name="T14" fmla="*/ 43 w 107"/>
                  <a:gd name="T15" fmla="*/ 138 h 229"/>
                  <a:gd name="T16" fmla="*/ 37 w 107"/>
                  <a:gd name="T17" fmla="*/ 169 h 229"/>
                  <a:gd name="T18" fmla="*/ 47 w 107"/>
                  <a:gd name="T19" fmla="*/ 197 h 229"/>
                  <a:gd name="T20" fmla="*/ 58 w 107"/>
                  <a:gd name="T21" fmla="*/ 217 h 229"/>
                  <a:gd name="T22" fmla="*/ 97 w 107"/>
                  <a:gd name="T23" fmla="*/ 229 h 229"/>
                  <a:gd name="T24" fmla="*/ 107 w 107"/>
                  <a:gd name="T25" fmla="*/ 188 h 229"/>
                  <a:gd name="T26" fmla="*/ 76 w 107"/>
                  <a:gd name="T27" fmla="*/ 134 h 229"/>
                  <a:gd name="T28" fmla="*/ 65 w 107"/>
                  <a:gd name="T29" fmla="*/ 85 h 229"/>
                  <a:gd name="T30" fmla="*/ 27 w 107"/>
                  <a:gd name="T31" fmla="*/ 53 h 229"/>
                  <a:gd name="T32" fmla="*/ 73 w 107"/>
                  <a:gd name="T33" fmla="*/ 29 h 229"/>
                  <a:gd name="T34" fmla="*/ 80 w 107"/>
                  <a:gd name="T35" fmla="*/ 21 h 22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07"/>
                  <a:gd name="T55" fmla="*/ 0 h 229"/>
                  <a:gd name="T56" fmla="*/ 107 w 107"/>
                  <a:gd name="T57" fmla="*/ 229 h 229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07" h="229">
                    <a:moveTo>
                      <a:pt x="80" y="21"/>
                    </a:moveTo>
                    <a:lnTo>
                      <a:pt x="65" y="0"/>
                    </a:lnTo>
                    <a:lnTo>
                      <a:pt x="30" y="2"/>
                    </a:lnTo>
                    <a:lnTo>
                      <a:pt x="4" y="37"/>
                    </a:lnTo>
                    <a:lnTo>
                      <a:pt x="0" y="72"/>
                    </a:lnTo>
                    <a:lnTo>
                      <a:pt x="17" y="87"/>
                    </a:lnTo>
                    <a:lnTo>
                      <a:pt x="38" y="99"/>
                    </a:lnTo>
                    <a:lnTo>
                      <a:pt x="43" y="138"/>
                    </a:lnTo>
                    <a:lnTo>
                      <a:pt x="37" y="169"/>
                    </a:lnTo>
                    <a:lnTo>
                      <a:pt x="47" y="197"/>
                    </a:lnTo>
                    <a:lnTo>
                      <a:pt x="58" y="217"/>
                    </a:lnTo>
                    <a:lnTo>
                      <a:pt x="97" y="229"/>
                    </a:lnTo>
                    <a:lnTo>
                      <a:pt x="107" y="188"/>
                    </a:lnTo>
                    <a:lnTo>
                      <a:pt x="76" y="134"/>
                    </a:lnTo>
                    <a:lnTo>
                      <a:pt x="65" y="85"/>
                    </a:lnTo>
                    <a:lnTo>
                      <a:pt x="27" y="53"/>
                    </a:lnTo>
                    <a:lnTo>
                      <a:pt x="73" y="29"/>
                    </a:lnTo>
                    <a:lnTo>
                      <a:pt x="80" y="2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19" name="Freeform 82"/>
              <p:cNvSpPr>
                <a:spLocks/>
              </p:cNvSpPr>
              <p:nvPr/>
            </p:nvSpPr>
            <p:spPr bwMode="auto">
              <a:xfrm>
                <a:off x="1413" y="2112"/>
                <a:ext cx="46" cy="5"/>
              </a:xfrm>
              <a:custGeom>
                <a:avLst/>
                <a:gdLst>
                  <a:gd name="T0" fmla="*/ 46 w 46"/>
                  <a:gd name="T1" fmla="*/ 0 h 5"/>
                  <a:gd name="T2" fmla="*/ 21 w 46"/>
                  <a:gd name="T3" fmla="*/ 5 h 5"/>
                  <a:gd name="T4" fmla="*/ 0 w 46"/>
                  <a:gd name="T5" fmla="*/ 5 h 5"/>
                  <a:gd name="T6" fmla="*/ 25 w 46"/>
                  <a:gd name="T7" fmla="*/ 0 h 5"/>
                  <a:gd name="T8" fmla="*/ 46 w 46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6"/>
                  <a:gd name="T16" fmla="*/ 0 h 5"/>
                  <a:gd name="T17" fmla="*/ 46 w 4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6" h="5">
                    <a:moveTo>
                      <a:pt x="46" y="0"/>
                    </a:moveTo>
                    <a:lnTo>
                      <a:pt x="21" y="5"/>
                    </a:lnTo>
                    <a:lnTo>
                      <a:pt x="0" y="5"/>
                    </a:lnTo>
                    <a:lnTo>
                      <a:pt x="25" y="0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0" name="Freeform 83"/>
              <p:cNvSpPr>
                <a:spLocks/>
              </p:cNvSpPr>
              <p:nvPr/>
            </p:nvSpPr>
            <p:spPr bwMode="auto">
              <a:xfrm>
                <a:off x="1348" y="2132"/>
                <a:ext cx="57" cy="16"/>
              </a:xfrm>
              <a:custGeom>
                <a:avLst/>
                <a:gdLst>
                  <a:gd name="T0" fmla="*/ 57 w 57"/>
                  <a:gd name="T1" fmla="*/ 2 h 16"/>
                  <a:gd name="T2" fmla="*/ 21 w 57"/>
                  <a:gd name="T3" fmla="*/ 4 h 16"/>
                  <a:gd name="T4" fmla="*/ 0 w 57"/>
                  <a:gd name="T5" fmla="*/ 16 h 16"/>
                  <a:gd name="T6" fmla="*/ 18 w 57"/>
                  <a:gd name="T7" fmla="*/ 0 h 16"/>
                  <a:gd name="T8" fmla="*/ 57 w 57"/>
                  <a:gd name="T9" fmla="*/ 2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7"/>
                  <a:gd name="T16" fmla="*/ 0 h 16"/>
                  <a:gd name="T17" fmla="*/ 57 w 5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7" h="16">
                    <a:moveTo>
                      <a:pt x="57" y="2"/>
                    </a:moveTo>
                    <a:lnTo>
                      <a:pt x="21" y="4"/>
                    </a:lnTo>
                    <a:lnTo>
                      <a:pt x="0" y="16"/>
                    </a:lnTo>
                    <a:lnTo>
                      <a:pt x="18" y="0"/>
                    </a:lnTo>
                    <a:lnTo>
                      <a:pt x="5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1" name="Freeform 84"/>
              <p:cNvSpPr>
                <a:spLocks/>
              </p:cNvSpPr>
              <p:nvPr/>
            </p:nvSpPr>
            <p:spPr bwMode="auto">
              <a:xfrm>
                <a:off x="1324" y="2046"/>
                <a:ext cx="52" cy="68"/>
              </a:xfrm>
              <a:custGeom>
                <a:avLst/>
                <a:gdLst>
                  <a:gd name="T0" fmla="*/ 0 w 52"/>
                  <a:gd name="T1" fmla="*/ 0 h 68"/>
                  <a:gd name="T2" fmla="*/ 22 w 52"/>
                  <a:gd name="T3" fmla="*/ 18 h 68"/>
                  <a:gd name="T4" fmla="*/ 22 w 52"/>
                  <a:gd name="T5" fmla="*/ 54 h 68"/>
                  <a:gd name="T6" fmla="*/ 34 w 52"/>
                  <a:gd name="T7" fmla="*/ 68 h 68"/>
                  <a:gd name="T8" fmla="*/ 36 w 52"/>
                  <a:gd name="T9" fmla="*/ 26 h 68"/>
                  <a:gd name="T10" fmla="*/ 52 w 52"/>
                  <a:gd name="T11" fmla="*/ 26 h 68"/>
                  <a:gd name="T12" fmla="*/ 34 w 52"/>
                  <a:gd name="T13" fmla="*/ 4 h 68"/>
                  <a:gd name="T14" fmla="*/ 0 w 52"/>
                  <a:gd name="T15" fmla="*/ 0 h 6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2"/>
                  <a:gd name="T25" fmla="*/ 0 h 68"/>
                  <a:gd name="T26" fmla="*/ 52 w 52"/>
                  <a:gd name="T27" fmla="*/ 68 h 6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2" h="68">
                    <a:moveTo>
                      <a:pt x="0" y="0"/>
                    </a:moveTo>
                    <a:lnTo>
                      <a:pt x="22" y="18"/>
                    </a:lnTo>
                    <a:lnTo>
                      <a:pt x="22" y="54"/>
                    </a:lnTo>
                    <a:lnTo>
                      <a:pt x="34" y="68"/>
                    </a:lnTo>
                    <a:lnTo>
                      <a:pt x="36" y="26"/>
                    </a:lnTo>
                    <a:lnTo>
                      <a:pt x="52" y="26"/>
                    </a:lnTo>
                    <a:lnTo>
                      <a:pt x="34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2" name="Freeform 85"/>
              <p:cNvSpPr>
                <a:spLocks/>
              </p:cNvSpPr>
              <p:nvPr/>
            </p:nvSpPr>
            <p:spPr bwMode="auto">
              <a:xfrm>
                <a:off x="1267" y="2050"/>
                <a:ext cx="54" cy="84"/>
              </a:xfrm>
              <a:custGeom>
                <a:avLst/>
                <a:gdLst>
                  <a:gd name="T0" fmla="*/ 54 w 54"/>
                  <a:gd name="T1" fmla="*/ 0 h 84"/>
                  <a:gd name="T2" fmla="*/ 26 w 54"/>
                  <a:gd name="T3" fmla="*/ 3 h 84"/>
                  <a:gd name="T4" fmla="*/ 26 w 54"/>
                  <a:gd name="T5" fmla="*/ 10 h 84"/>
                  <a:gd name="T6" fmla="*/ 11 w 54"/>
                  <a:gd name="T7" fmla="*/ 34 h 84"/>
                  <a:gd name="T8" fmla="*/ 0 w 54"/>
                  <a:gd name="T9" fmla="*/ 82 h 84"/>
                  <a:gd name="T10" fmla="*/ 11 w 54"/>
                  <a:gd name="T11" fmla="*/ 84 h 84"/>
                  <a:gd name="T12" fmla="*/ 18 w 54"/>
                  <a:gd name="T13" fmla="*/ 67 h 84"/>
                  <a:gd name="T14" fmla="*/ 25 w 54"/>
                  <a:gd name="T15" fmla="*/ 34 h 84"/>
                  <a:gd name="T16" fmla="*/ 42 w 54"/>
                  <a:gd name="T17" fmla="*/ 11 h 84"/>
                  <a:gd name="T18" fmla="*/ 53 w 54"/>
                  <a:gd name="T19" fmla="*/ 11 h 84"/>
                  <a:gd name="T20" fmla="*/ 54 w 54"/>
                  <a:gd name="T21" fmla="*/ 0 h 8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54"/>
                  <a:gd name="T34" fmla="*/ 0 h 84"/>
                  <a:gd name="T35" fmla="*/ 54 w 54"/>
                  <a:gd name="T36" fmla="*/ 84 h 8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54" h="84">
                    <a:moveTo>
                      <a:pt x="54" y="0"/>
                    </a:moveTo>
                    <a:lnTo>
                      <a:pt x="26" y="3"/>
                    </a:lnTo>
                    <a:lnTo>
                      <a:pt x="26" y="10"/>
                    </a:lnTo>
                    <a:lnTo>
                      <a:pt x="11" y="34"/>
                    </a:lnTo>
                    <a:lnTo>
                      <a:pt x="0" y="82"/>
                    </a:lnTo>
                    <a:lnTo>
                      <a:pt x="11" y="84"/>
                    </a:lnTo>
                    <a:lnTo>
                      <a:pt x="18" y="67"/>
                    </a:lnTo>
                    <a:lnTo>
                      <a:pt x="25" y="34"/>
                    </a:lnTo>
                    <a:lnTo>
                      <a:pt x="42" y="11"/>
                    </a:lnTo>
                    <a:lnTo>
                      <a:pt x="53" y="11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3" name="Freeform 86"/>
              <p:cNvSpPr>
                <a:spLocks/>
              </p:cNvSpPr>
              <p:nvPr/>
            </p:nvSpPr>
            <p:spPr bwMode="auto">
              <a:xfrm>
                <a:off x="1220" y="2002"/>
                <a:ext cx="110" cy="37"/>
              </a:xfrm>
              <a:custGeom>
                <a:avLst/>
                <a:gdLst>
                  <a:gd name="T0" fmla="*/ 110 w 110"/>
                  <a:gd name="T1" fmla="*/ 30 h 37"/>
                  <a:gd name="T2" fmla="*/ 104 w 110"/>
                  <a:gd name="T3" fmla="*/ 20 h 37"/>
                  <a:gd name="T4" fmla="*/ 84 w 110"/>
                  <a:gd name="T5" fmla="*/ 0 h 37"/>
                  <a:gd name="T6" fmla="*/ 52 w 110"/>
                  <a:gd name="T7" fmla="*/ 4 h 37"/>
                  <a:gd name="T8" fmla="*/ 0 w 110"/>
                  <a:gd name="T9" fmla="*/ 30 h 37"/>
                  <a:gd name="T10" fmla="*/ 22 w 110"/>
                  <a:gd name="T11" fmla="*/ 37 h 37"/>
                  <a:gd name="T12" fmla="*/ 49 w 110"/>
                  <a:gd name="T13" fmla="*/ 15 h 37"/>
                  <a:gd name="T14" fmla="*/ 58 w 110"/>
                  <a:gd name="T15" fmla="*/ 30 h 37"/>
                  <a:gd name="T16" fmla="*/ 95 w 110"/>
                  <a:gd name="T17" fmla="*/ 37 h 37"/>
                  <a:gd name="T18" fmla="*/ 110 w 110"/>
                  <a:gd name="T19" fmla="*/ 30 h 3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0"/>
                  <a:gd name="T31" fmla="*/ 0 h 37"/>
                  <a:gd name="T32" fmla="*/ 110 w 110"/>
                  <a:gd name="T33" fmla="*/ 37 h 3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0" h="37">
                    <a:moveTo>
                      <a:pt x="110" y="30"/>
                    </a:moveTo>
                    <a:lnTo>
                      <a:pt x="104" y="20"/>
                    </a:lnTo>
                    <a:lnTo>
                      <a:pt x="84" y="0"/>
                    </a:lnTo>
                    <a:lnTo>
                      <a:pt x="52" y="4"/>
                    </a:lnTo>
                    <a:lnTo>
                      <a:pt x="0" y="30"/>
                    </a:lnTo>
                    <a:lnTo>
                      <a:pt x="22" y="37"/>
                    </a:lnTo>
                    <a:lnTo>
                      <a:pt x="49" y="15"/>
                    </a:lnTo>
                    <a:lnTo>
                      <a:pt x="58" y="30"/>
                    </a:lnTo>
                    <a:lnTo>
                      <a:pt x="95" y="37"/>
                    </a:lnTo>
                    <a:lnTo>
                      <a:pt x="110" y="3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4" name="Freeform 87"/>
              <p:cNvSpPr>
                <a:spLocks/>
              </p:cNvSpPr>
              <p:nvPr/>
            </p:nvSpPr>
            <p:spPr bwMode="auto">
              <a:xfrm>
                <a:off x="1133" y="1871"/>
                <a:ext cx="17" cy="54"/>
              </a:xfrm>
              <a:custGeom>
                <a:avLst/>
                <a:gdLst>
                  <a:gd name="T0" fmla="*/ 0 w 17"/>
                  <a:gd name="T1" fmla="*/ 0 h 54"/>
                  <a:gd name="T2" fmla="*/ 12 w 17"/>
                  <a:gd name="T3" fmla="*/ 3 h 54"/>
                  <a:gd name="T4" fmla="*/ 17 w 17"/>
                  <a:gd name="T5" fmla="*/ 54 h 54"/>
                  <a:gd name="T6" fmla="*/ 9 w 17"/>
                  <a:gd name="T7" fmla="*/ 36 h 54"/>
                  <a:gd name="T8" fmla="*/ 0 w 17"/>
                  <a:gd name="T9" fmla="*/ 31 h 54"/>
                  <a:gd name="T10" fmla="*/ 0 w 17"/>
                  <a:gd name="T11" fmla="*/ 0 h 5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54"/>
                  <a:gd name="T20" fmla="*/ 17 w 17"/>
                  <a:gd name="T21" fmla="*/ 54 h 5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54">
                    <a:moveTo>
                      <a:pt x="0" y="0"/>
                    </a:moveTo>
                    <a:lnTo>
                      <a:pt x="12" y="3"/>
                    </a:lnTo>
                    <a:lnTo>
                      <a:pt x="17" y="54"/>
                    </a:lnTo>
                    <a:lnTo>
                      <a:pt x="9" y="36"/>
                    </a:lnTo>
                    <a:lnTo>
                      <a:pt x="0" y="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5" name="Freeform 88"/>
              <p:cNvSpPr>
                <a:spLocks/>
              </p:cNvSpPr>
              <p:nvPr/>
            </p:nvSpPr>
            <p:spPr bwMode="auto">
              <a:xfrm>
                <a:off x="979" y="1738"/>
                <a:ext cx="44" cy="17"/>
              </a:xfrm>
              <a:custGeom>
                <a:avLst/>
                <a:gdLst>
                  <a:gd name="T0" fmla="*/ 0 w 44"/>
                  <a:gd name="T1" fmla="*/ 17 h 17"/>
                  <a:gd name="T2" fmla="*/ 16 w 44"/>
                  <a:gd name="T3" fmla="*/ 0 h 17"/>
                  <a:gd name="T4" fmla="*/ 44 w 44"/>
                  <a:gd name="T5" fmla="*/ 0 h 17"/>
                  <a:gd name="T6" fmla="*/ 0 w 44"/>
                  <a:gd name="T7" fmla="*/ 1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4"/>
                  <a:gd name="T13" fmla="*/ 0 h 17"/>
                  <a:gd name="T14" fmla="*/ 44 w 4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4" h="17">
                    <a:moveTo>
                      <a:pt x="0" y="17"/>
                    </a:moveTo>
                    <a:lnTo>
                      <a:pt x="16" y="0"/>
                    </a:lnTo>
                    <a:lnTo>
                      <a:pt x="44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6" name="Freeform 89"/>
              <p:cNvSpPr>
                <a:spLocks/>
              </p:cNvSpPr>
              <p:nvPr/>
            </p:nvSpPr>
            <p:spPr bwMode="auto">
              <a:xfrm>
                <a:off x="912" y="1655"/>
                <a:ext cx="56" cy="31"/>
              </a:xfrm>
              <a:custGeom>
                <a:avLst/>
                <a:gdLst>
                  <a:gd name="T0" fmla="*/ 56 w 56"/>
                  <a:gd name="T1" fmla="*/ 16 h 31"/>
                  <a:gd name="T2" fmla="*/ 34 w 56"/>
                  <a:gd name="T3" fmla="*/ 16 h 31"/>
                  <a:gd name="T4" fmla="*/ 25 w 56"/>
                  <a:gd name="T5" fmla="*/ 0 h 31"/>
                  <a:gd name="T6" fmla="*/ 25 w 56"/>
                  <a:gd name="T7" fmla="*/ 19 h 31"/>
                  <a:gd name="T8" fmla="*/ 0 w 56"/>
                  <a:gd name="T9" fmla="*/ 31 h 31"/>
                  <a:gd name="T10" fmla="*/ 29 w 56"/>
                  <a:gd name="T11" fmla="*/ 31 h 31"/>
                  <a:gd name="T12" fmla="*/ 56 w 56"/>
                  <a:gd name="T13" fmla="*/ 16 h 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6"/>
                  <a:gd name="T22" fmla="*/ 0 h 31"/>
                  <a:gd name="T23" fmla="*/ 56 w 56"/>
                  <a:gd name="T24" fmla="*/ 31 h 3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6" h="31">
                    <a:moveTo>
                      <a:pt x="56" y="16"/>
                    </a:moveTo>
                    <a:lnTo>
                      <a:pt x="34" y="16"/>
                    </a:lnTo>
                    <a:lnTo>
                      <a:pt x="25" y="0"/>
                    </a:lnTo>
                    <a:lnTo>
                      <a:pt x="25" y="19"/>
                    </a:lnTo>
                    <a:lnTo>
                      <a:pt x="0" y="31"/>
                    </a:lnTo>
                    <a:lnTo>
                      <a:pt x="29" y="31"/>
                    </a:lnTo>
                    <a:lnTo>
                      <a:pt x="56" y="1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7" name="Freeform 90"/>
              <p:cNvSpPr>
                <a:spLocks/>
              </p:cNvSpPr>
              <p:nvPr/>
            </p:nvSpPr>
            <p:spPr bwMode="auto">
              <a:xfrm>
                <a:off x="813" y="1535"/>
                <a:ext cx="101" cy="38"/>
              </a:xfrm>
              <a:custGeom>
                <a:avLst/>
                <a:gdLst>
                  <a:gd name="T0" fmla="*/ 0 w 101"/>
                  <a:gd name="T1" fmla="*/ 18 h 38"/>
                  <a:gd name="T2" fmla="*/ 45 w 101"/>
                  <a:gd name="T3" fmla="*/ 6 h 38"/>
                  <a:gd name="T4" fmla="*/ 90 w 101"/>
                  <a:gd name="T5" fmla="*/ 0 h 38"/>
                  <a:gd name="T6" fmla="*/ 58 w 101"/>
                  <a:gd name="T7" fmla="*/ 18 h 38"/>
                  <a:gd name="T8" fmla="*/ 101 w 101"/>
                  <a:gd name="T9" fmla="*/ 22 h 38"/>
                  <a:gd name="T10" fmla="*/ 56 w 101"/>
                  <a:gd name="T11" fmla="*/ 26 h 38"/>
                  <a:gd name="T12" fmla="*/ 3 w 101"/>
                  <a:gd name="T13" fmla="*/ 38 h 38"/>
                  <a:gd name="T14" fmla="*/ 40 w 101"/>
                  <a:gd name="T15" fmla="*/ 18 h 38"/>
                  <a:gd name="T16" fmla="*/ 0 w 101"/>
                  <a:gd name="T17" fmla="*/ 18 h 3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01"/>
                  <a:gd name="T28" fmla="*/ 0 h 38"/>
                  <a:gd name="T29" fmla="*/ 101 w 101"/>
                  <a:gd name="T30" fmla="*/ 38 h 3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01" h="38">
                    <a:moveTo>
                      <a:pt x="0" y="18"/>
                    </a:moveTo>
                    <a:lnTo>
                      <a:pt x="45" y="6"/>
                    </a:lnTo>
                    <a:lnTo>
                      <a:pt x="90" y="0"/>
                    </a:lnTo>
                    <a:lnTo>
                      <a:pt x="58" y="18"/>
                    </a:lnTo>
                    <a:lnTo>
                      <a:pt x="101" y="22"/>
                    </a:lnTo>
                    <a:lnTo>
                      <a:pt x="56" y="26"/>
                    </a:lnTo>
                    <a:lnTo>
                      <a:pt x="3" y="38"/>
                    </a:lnTo>
                    <a:lnTo>
                      <a:pt x="40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8" name="Freeform 91"/>
              <p:cNvSpPr>
                <a:spLocks/>
              </p:cNvSpPr>
              <p:nvPr/>
            </p:nvSpPr>
            <p:spPr bwMode="auto">
              <a:xfrm>
                <a:off x="3147" y="2090"/>
                <a:ext cx="229" cy="122"/>
              </a:xfrm>
              <a:custGeom>
                <a:avLst/>
                <a:gdLst>
                  <a:gd name="T0" fmla="*/ 39 w 229"/>
                  <a:gd name="T1" fmla="*/ 0 h 122"/>
                  <a:gd name="T2" fmla="*/ 21 w 229"/>
                  <a:gd name="T3" fmla="*/ 22 h 122"/>
                  <a:gd name="T4" fmla="*/ 21 w 229"/>
                  <a:gd name="T5" fmla="*/ 54 h 122"/>
                  <a:gd name="T6" fmla="*/ 0 w 229"/>
                  <a:gd name="T7" fmla="*/ 78 h 122"/>
                  <a:gd name="T8" fmla="*/ 12 w 229"/>
                  <a:gd name="T9" fmla="*/ 111 h 122"/>
                  <a:gd name="T10" fmla="*/ 54 w 229"/>
                  <a:gd name="T11" fmla="*/ 117 h 122"/>
                  <a:gd name="T12" fmla="*/ 91 w 229"/>
                  <a:gd name="T13" fmla="*/ 93 h 122"/>
                  <a:gd name="T14" fmla="*/ 141 w 229"/>
                  <a:gd name="T15" fmla="*/ 100 h 122"/>
                  <a:gd name="T16" fmla="*/ 171 w 229"/>
                  <a:gd name="T17" fmla="*/ 122 h 122"/>
                  <a:gd name="T18" fmla="*/ 229 w 229"/>
                  <a:gd name="T19" fmla="*/ 112 h 122"/>
                  <a:gd name="T20" fmla="*/ 174 w 229"/>
                  <a:gd name="T21" fmla="*/ 74 h 122"/>
                  <a:gd name="T22" fmla="*/ 151 w 229"/>
                  <a:gd name="T23" fmla="*/ 68 h 122"/>
                  <a:gd name="T24" fmla="*/ 141 w 229"/>
                  <a:gd name="T25" fmla="*/ 56 h 122"/>
                  <a:gd name="T26" fmla="*/ 75 w 229"/>
                  <a:gd name="T27" fmla="*/ 57 h 122"/>
                  <a:gd name="T28" fmla="*/ 64 w 229"/>
                  <a:gd name="T29" fmla="*/ 24 h 122"/>
                  <a:gd name="T30" fmla="*/ 39 w 229"/>
                  <a:gd name="T31" fmla="*/ 0 h 12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29"/>
                  <a:gd name="T49" fmla="*/ 0 h 122"/>
                  <a:gd name="T50" fmla="*/ 229 w 229"/>
                  <a:gd name="T51" fmla="*/ 122 h 12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29" h="122">
                    <a:moveTo>
                      <a:pt x="39" y="0"/>
                    </a:moveTo>
                    <a:lnTo>
                      <a:pt x="21" y="22"/>
                    </a:lnTo>
                    <a:lnTo>
                      <a:pt x="21" y="54"/>
                    </a:lnTo>
                    <a:lnTo>
                      <a:pt x="0" y="78"/>
                    </a:lnTo>
                    <a:lnTo>
                      <a:pt x="12" y="111"/>
                    </a:lnTo>
                    <a:lnTo>
                      <a:pt x="54" y="117"/>
                    </a:lnTo>
                    <a:lnTo>
                      <a:pt x="91" y="93"/>
                    </a:lnTo>
                    <a:lnTo>
                      <a:pt x="141" y="100"/>
                    </a:lnTo>
                    <a:lnTo>
                      <a:pt x="171" y="122"/>
                    </a:lnTo>
                    <a:lnTo>
                      <a:pt x="229" y="112"/>
                    </a:lnTo>
                    <a:lnTo>
                      <a:pt x="174" y="74"/>
                    </a:lnTo>
                    <a:lnTo>
                      <a:pt x="151" y="68"/>
                    </a:lnTo>
                    <a:lnTo>
                      <a:pt x="141" y="56"/>
                    </a:lnTo>
                    <a:lnTo>
                      <a:pt x="75" y="57"/>
                    </a:lnTo>
                    <a:lnTo>
                      <a:pt x="64" y="24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29" name="Freeform 92"/>
              <p:cNvSpPr>
                <a:spLocks/>
              </p:cNvSpPr>
              <p:nvPr/>
            </p:nvSpPr>
            <p:spPr bwMode="auto">
              <a:xfrm>
                <a:off x="3257" y="2070"/>
                <a:ext cx="41" cy="47"/>
              </a:xfrm>
              <a:custGeom>
                <a:avLst/>
                <a:gdLst>
                  <a:gd name="T0" fmla="*/ 37 w 41"/>
                  <a:gd name="T1" fmla="*/ 0 h 47"/>
                  <a:gd name="T2" fmla="*/ 7 w 41"/>
                  <a:gd name="T3" fmla="*/ 14 h 47"/>
                  <a:gd name="T4" fmla="*/ 0 w 41"/>
                  <a:gd name="T5" fmla="*/ 47 h 47"/>
                  <a:gd name="T6" fmla="*/ 24 w 41"/>
                  <a:gd name="T7" fmla="*/ 47 h 47"/>
                  <a:gd name="T8" fmla="*/ 41 w 41"/>
                  <a:gd name="T9" fmla="*/ 23 h 47"/>
                  <a:gd name="T10" fmla="*/ 37 w 41"/>
                  <a:gd name="T11" fmla="*/ 0 h 4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47"/>
                  <a:gd name="T20" fmla="*/ 41 w 41"/>
                  <a:gd name="T21" fmla="*/ 47 h 4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47">
                    <a:moveTo>
                      <a:pt x="37" y="0"/>
                    </a:moveTo>
                    <a:lnTo>
                      <a:pt x="7" y="14"/>
                    </a:lnTo>
                    <a:lnTo>
                      <a:pt x="0" y="47"/>
                    </a:lnTo>
                    <a:lnTo>
                      <a:pt x="24" y="47"/>
                    </a:lnTo>
                    <a:lnTo>
                      <a:pt x="41" y="23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30" name="Freeform 93"/>
              <p:cNvSpPr>
                <a:spLocks/>
              </p:cNvSpPr>
              <p:nvPr/>
            </p:nvSpPr>
            <p:spPr bwMode="auto">
              <a:xfrm>
                <a:off x="3644" y="2117"/>
                <a:ext cx="42" cy="37"/>
              </a:xfrm>
              <a:custGeom>
                <a:avLst/>
                <a:gdLst>
                  <a:gd name="T0" fmla="*/ 20 w 42"/>
                  <a:gd name="T1" fmla="*/ 0 h 37"/>
                  <a:gd name="T2" fmla="*/ 0 w 42"/>
                  <a:gd name="T3" fmla="*/ 11 h 37"/>
                  <a:gd name="T4" fmla="*/ 2 w 42"/>
                  <a:gd name="T5" fmla="*/ 37 h 37"/>
                  <a:gd name="T6" fmla="*/ 25 w 42"/>
                  <a:gd name="T7" fmla="*/ 35 h 37"/>
                  <a:gd name="T8" fmla="*/ 42 w 42"/>
                  <a:gd name="T9" fmla="*/ 20 h 37"/>
                  <a:gd name="T10" fmla="*/ 25 w 42"/>
                  <a:gd name="T11" fmla="*/ 14 h 37"/>
                  <a:gd name="T12" fmla="*/ 20 w 42"/>
                  <a:gd name="T13" fmla="*/ 0 h 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2"/>
                  <a:gd name="T22" fmla="*/ 0 h 37"/>
                  <a:gd name="T23" fmla="*/ 42 w 42"/>
                  <a:gd name="T24" fmla="*/ 37 h 3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2" h="37">
                    <a:moveTo>
                      <a:pt x="20" y="0"/>
                    </a:moveTo>
                    <a:lnTo>
                      <a:pt x="0" y="11"/>
                    </a:lnTo>
                    <a:lnTo>
                      <a:pt x="2" y="37"/>
                    </a:lnTo>
                    <a:lnTo>
                      <a:pt x="25" y="35"/>
                    </a:lnTo>
                    <a:lnTo>
                      <a:pt x="42" y="20"/>
                    </a:lnTo>
                    <a:lnTo>
                      <a:pt x="25" y="14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16387" name="Group 143"/>
          <p:cNvGrpSpPr>
            <a:grpSpLocks/>
          </p:cNvGrpSpPr>
          <p:nvPr/>
        </p:nvGrpSpPr>
        <p:grpSpPr bwMode="auto">
          <a:xfrm>
            <a:off x="2922588" y="819150"/>
            <a:ext cx="5638800" cy="5626100"/>
            <a:chOff x="2971800" y="1124744"/>
            <a:chExt cx="5638800" cy="5184575"/>
          </a:xfrm>
        </p:grpSpPr>
        <p:sp>
          <p:nvSpPr>
            <p:cNvPr id="145" name="Rectangle 94">
              <a:hlinkClick r:id="" action="ppaction://noaction" highlightClick="1"/>
              <a:hlinkHover r:id="" action="ppaction://hlinkshowjump?jump=nextslide"/>
              <a:extLst>
                <a:ext uri="{FF2B5EF4-FFF2-40B4-BE49-F238E27FC236}">
                  <a16:creationId xmlns="" xmlns:a16="http://schemas.microsoft.com/office/drawing/2014/main" id="{BD9FED65-A5B1-4CF0-99D8-0B19D0D027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800" y="1124744"/>
              <a:ext cx="5638800" cy="5184575"/>
            </a:xfrm>
            <a:prstGeom prst="rect">
              <a:avLst/>
            </a:prstGeom>
            <a:gradFill rotWithShape="0">
              <a:gsLst>
                <a:gs pos="14000">
                  <a:srgbClr val="7BFC24">
                    <a:alpha val="65000"/>
                  </a:srgbClr>
                </a:gs>
                <a:gs pos="100000">
                  <a:srgbClr val="000000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extrusionClr>
                <a:srgbClr val="7BFC24"/>
              </a:extrusionClr>
            </a:sp3d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="" xmlns:a16="http://schemas.microsoft.com/office/drawing/2014/main" id="{87FDB0FD-C120-4F08-ACCF-F128A419A29F}"/>
                </a:ext>
              </a:extLst>
            </p:cNvPr>
            <p:cNvSpPr/>
            <p:nvPr/>
          </p:nvSpPr>
          <p:spPr bwMode="auto">
            <a:xfrm>
              <a:off x="2987675" y="1124744"/>
              <a:ext cx="5616575" cy="5098263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US" sz="3200"/>
            </a:p>
          </p:txBody>
        </p:sp>
      </p:grpSp>
      <p:grpSp>
        <p:nvGrpSpPr>
          <p:cNvPr id="16388" name="Group 96"/>
          <p:cNvGrpSpPr>
            <a:grpSpLocks/>
          </p:cNvGrpSpPr>
          <p:nvPr/>
        </p:nvGrpSpPr>
        <p:grpSpPr bwMode="auto">
          <a:xfrm>
            <a:off x="152400" y="1600200"/>
            <a:ext cx="3660775" cy="3733800"/>
            <a:chOff x="96" y="1008"/>
            <a:chExt cx="2306" cy="2352"/>
          </a:xfrm>
        </p:grpSpPr>
        <p:sp>
          <p:nvSpPr>
            <p:cNvPr id="16390" name="Freeform 97"/>
            <p:cNvSpPr>
              <a:spLocks/>
            </p:cNvSpPr>
            <p:nvPr/>
          </p:nvSpPr>
          <p:spPr bwMode="auto">
            <a:xfrm>
              <a:off x="118" y="1672"/>
              <a:ext cx="1497" cy="1534"/>
            </a:xfrm>
            <a:custGeom>
              <a:avLst/>
              <a:gdLst>
                <a:gd name="T0" fmla="*/ 1 w 2683"/>
                <a:gd name="T1" fmla="*/ 0 h 2583"/>
                <a:gd name="T2" fmla="*/ 1 w 2683"/>
                <a:gd name="T3" fmla="*/ 1 h 2583"/>
                <a:gd name="T4" fmla="*/ 1 w 2683"/>
                <a:gd name="T5" fmla="*/ 1 h 2583"/>
                <a:gd name="T6" fmla="*/ 1 w 2683"/>
                <a:gd name="T7" fmla="*/ 1 h 2583"/>
                <a:gd name="T8" fmla="*/ 1 w 2683"/>
                <a:gd name="T9" fmla="*/ 1 h 2583"/>
                <a:gd name="T10" fmla="*/ 1 w 2683"/>
                <a:gd name="T11" fmla="*/ 1 h 2583"/>
                <a:gd name="T12" fmla="*/ 1 w 2683"/>
                <a:gd name="T13" fmla="*/ 1 h 2583"/>
                <a:gd name="T14" fmla="*/ 0 w 2683"/>
                <a:gd name="T15" fmla="*/ 1 h 2583"/>
                <a:gd name="T16" fmla="*/ 0 w 2683"/>
                <a:gd name="T17" fmla="*/ 1 h 2583"/>
                <a:gd name="T18" fmla="*/ 1 w 2683"/>
                <a:gd name="T19" fmla="*/ 1 h 2583"/>
                <a:gd name="T20" fmla="*/ 1 w 2683"/>
                <a:gd name="T21" fmla="*/ 1 h 2583"/>
                <a:gd name="T22" fmla="*/ 1 w 2683"/>
                <a:gd name="T23" fmla="*/ 1 h 2583"/>
                <a:gd name="T24" fmla="*/ 1 w 2683"/>
                <a:gd name="T25" fmla="*/ 1 h 2583"/>
                <a:gd name="T26" fmla="*/ 1 w 2683"/>
                <a:gd name="T27" fmla="*/ 1 h 2583"/>
                <a:gd name="T28" fmla="*/ 1 w 2683"/>
                <a:gd name="T29" fmla="*/ 1 h 2583"/>
                <a:gd name="T30" fmla="*/ 1 w 2683"/>
                <a:gd name="T31" fmla="*/ 1 h 2583"/>
                <a:gd name="T32" fmla="*/ 1 w 2683"/>
                <a:gd name="T33" fmla="*/ 1 h 2583"/>
                <a:gd name="T34" fmla="*/ 1 w 2683"/>
                <a:gd name="T35" fmla="*/ 1 h 2583"/>
                <a:gd name="T36" fmla="*/ 1 w 2683"/>
                <a:gd name="T37" fmla="*/ 1 h 2583"/>
                <a:gd name="T38" fmla="*/ 1 w 2683"/>
                <a:gd name="T39" fmla="*/ 1 h 2583"/>
                <a:gd name="T40" fmla="*/ 1 w 2683"/>
                <a:gd name="T41" fmla="*/ 1 h 2583"/>
                <a:gd name="T42" fmla="*/ 1 w 2683"/>
                <a:gd name="T43" fmla="*/ 1 h 2583"/>
                <a:gd name="T44" fmla="*/ 1 w 2683"/>
                <a:gd name="T45" fmla="*/ 1 h 2583"/>
                <a:gd name="T46" fmla="*/ 1 w 2683"/>
                <a:gd name="T47" fmla="*/ 1 h 2583"/>
                <a:gd name="T48" fmla="*/ 1 w 2683"/>
                <a:gd name="T49" fmla="*/ 1 h 2583"/>
                <a:gd name="T50" fmla="*/ 1 w 2683"/>
                <a:gd name="T51" fmla="*/ 1 h 2583"/>
                <a:gd name="T52" fmla="*/ 1 w 2683"/>
                <a:gd name="T53" fmla="*/ 1 h 2583"/>
                <a:gd name="T54" fmla="*/ 1 w 2683"/>
                <a:gd name="T55" fmla="*/ 1 h 2583"/>
                <a:gd name="T56" fmla="*/ 1 w 2683"/>
                <a:gd name="T57" fmla="*/ 1 h 2583"/>
                <a:gd name="T58" fmla="*/ 1 w 2683"/>
                <a:gd name="T59" fmla="*/ 1 h 2583"/>
                <a:gd name="T60" fmla="*/ 1 w 2683"/>
                <a:gd name="T61" fmla="*/ 1 h 2583"/>
                <a:gd name="T62" fmla="*/ 1 w 2683"/>
                <a:gd name="T63" fmla="*/ 1 h 2583"/>
                <a:gd name="T64" fmla="*/ 1 w 2683"/>
                <a:gd name="T65" fmla="*/ 1 h 2583"/>
                <a:gd name="T66" fmla="*/ 1 w 2683"/>
                <a:gd name="T67" fmla="*/ 1 h 2583"/>
                <a:gd name="T68" fmla="*/ 1 w 2683"/>
                <a:gd name="T69" fmla="*/ 1 h 2583"/>
                <a:gd name="T70" fmla="*/ 1 w 2683"/>
                <a:gd name="T71" fmla="*/ 1 h 2583"/>
                <a:gd name="T72" fmla="*/ 1 w 2683"/>
                <a:gd name="T73" fmla="*/ 1 h 2583"/>
                <a:gd name="T74" fmla="*/ 1 w 2683"/>
                <a:gd name="T75" fmla="*/ 1 h 2583"/>
                <a:gd name="T76" fmla="*/ 1 w 2683"/>
                <a:gd name="T77" fmla="*/ 1 h 2583"/>
                <a:gd name="T78" fmla="*/ 1 w 2683"/>
                <a:gd name="T79" fmla="*/ 1 h 2583"/>
                <a:gd name="T80" fmla="*/ 1 w 2683"/>
                <a:gd name="T81" fmla="*/ 1 h 2583"/>
                <a:gd name="T82" fmla="*/ 1 w 2683"/>
                <a:gd name="T83" fmla="*/ 1 h 2583"/>
                <a:gd name="T84" fmla="*/ 1 w 2683"/>
                <a:gd name="T85" fmla="*/ 1 h 2583"/>
                <a:gd name="T86" fmla="*/ 1 w 2683"/>
                <a:gd name="T87" fmla="*/ 1 h 2583"/>
                <a:gd name="T88" fmla="*/ 1 w 2683"/>
                <a:gd name="T89" fmla="*/ 1 h 2583"/>
                <a:gd name="T90" fmla="*/ 1 w 2683"/>
                <a:gd name="T91" fmla="*/ 1 h 2583"/>
                <a:gd name="T92" fmla="*/ 1 w 2683"/>
                <a:gd name="T93" fmla="*/ 1 h 2583"/>
                <a:gd name="T94" fmla="*/ 1 w 2683"/>
                <a:gd name="T95" fmla="*/ 1 h 2583"/>
                <a:gd name="T96" fmla="*/ 1 w 2683"/>
                <a:gd name="T97" fmla="*/ 1 h 2583"/>
                <a:gd name="T98" fmla="*/ 1 w 2683"/>
                <a:gd name="T99" fmla="*/ 0 h 2583"/>
                <a:gd name="T100" fmla="*/ 1 w 2683"/>
                <a:gd name="T101" fmla="*/ 0 h 258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83"/>
                <a:gd name="T154" fmla="*/ 0 h 2583"/>
                <a:gd name="T155" fmla="*/ 2683 w 2683"/>
                <a:gd name="T156" fmla="*/ 2583 h 258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83" h="2583">
                  <a:moveTo>
                    <a:pt x="883" y="0"/>
                  </a:moveTo>
                  <a:lnTo>
                    <a:pt x="708" y="62"/>
                  </a:lnTo>
                  <a:lnTo>
                    <a:pt x="406" y="249"/>
                  </a:lnTo>
                  <a:lnTo>
                    <a:pt x="278" y="284"/>
                  </a:lnTo>
                  <a:lnTo>
                    <a:pt x="287" y="365"/>
                  </a:lnTo>
                  <a:lnTo>
                    <a:pt x="299" y="392"/>
                  </a:lnTo>
                  <a:lnTo>
                    <a:pt x="119" y="550"/>
                  </a:lnTo>
                  <a:lnTo>
                    <a:pt x="0" y="801"/>
                  </a:lnTo>
                  <a:lnTo>
                    <a:pt x="0" y="981"/>
                  </a:lnTo>
                  <a:lnTo>
                    <a:pt x="147" y="1150"/>
                  </a:lnTo>
                  <a:lnTo>
                    <a:pt x="299" y="1222"/>
                  </a:lnTo>
                  <a:lnTo>
                    <a:pt x="398" y="1292"/>
                  </a:lnTo>
                  <a:lnTo>
                    <a:pt x="364" y="1436"/>
                  </a:lnTo>
                  <a:lnTo>
                    <a:pt x="364" y="1605"/>
                  </a:lnTo>
                  <a:lnTo>
                    <a:pt x="599" y="1597"/>
                  </a:lnTo>
                  <a:lnTo>
                    <a:pt x="605" y="2131"/>
                  </a:lnTo>
                  <a:lnTo>
                    <a:pt x="591" y="2381"/>
                  </a:lnTo>
                  <a:lnTo>
                    <a:pt x="538" y="2513"/>
                  </a:lnTo>
                  <a:lnTo>
                    <a:pt x="909" y="2575"/>
                  </a:lnTo>
                  <a:lnTo>
                    <a:pt x="1166" y="2541"/>
                  </a:lnTo>
                  <a:lnTo>
                    <a:pt x="1259" y="2583"/>
                  </a:lnTo>
                  <a:lnTo>
                    <a:pt x="1390" y="2575"/>
                  </a:lnTo>
                  <a:lnTo>
                    <a:pt x="1591" y="2532"/>
                  </a:lnTo>
                  <a:lnTo>
                    <a:pt x="1774" y="2550"/>
                  </a:lnTo>
                  <a:lnTo>
                    <a:pt x="1796" y="2495"/>
                  </a:lnTo>
                  <a:lnTo>
                    <a:pt x="1762" y="2381"/>
                  </a:lnTo>
                  <a:lnTo>
                    <a:pt x="1739" y="2141"/>
                  </a:lnTo>
                  <a:lnTo>
                    <a:pt x="1747" y="1812"/>
                  </a:lnTo>
                  <a:lnTo>
                    <a:pt x="1747" y="1614"/>
                  </a:lnTo>
                  <a:lnTo>
                    <a:pt x="1991" y="1586"/>
                  </a:lnTo>
                  <a:lnTo>
                    <a:pt x="1935" y="1204"/>
                  </a:lnTo>
                  <a:lnTo>
                    <a:pt x="1927" y="1042"/>
                  </a:lnTo>
                  <a:lnTo>
                    <a:pt x="2068" y="1161"/>
                  </a:lnTo>
                  <a:lnTo>
                    <a:pt x="2267" y="1231"/>
                  </a:lnTo>
                  <a:lnTo>
                    <a:pt x="2574" y="1231"/>
                  </a:lnTo>
                  <a:lnTo>
                    <a:pt x="2683" y="998"/>
                  </a:lnTo>
                  <a:lnTo>
                    <a:pt x="2683" y="765"/>
                  </a:lnTo>
                  <a:lnTo>
                    <a:pt x="2480" y="755"/>
                  </a:lnTo>
                  <a:lnTo>
                    <a:pt x="2408" y="702"/>
                  </a:lnTo>
                  <a:lnTo>
                    <a:pt x="2321" y="765"/>
                  </a:lnTo>
                  <a:lnTo>
                    <a:pt x="2315" y="657"/>
                  </a:lnTo>
                  <a:lnTo>
                    <a:pt x="2287" y="630"/>
                  </a:lnTo>
                  <a:lnTo>
                    <a:pt x="2188" y="647"/>
                  </a:lnTo>
                  <a:lnTo>
                    <a:pt x="2167" y="535"/>
                  </a:lnTo>
                  <a:lnTo>
                    <a:pt x="2041" y="392"/>
                  </a:lnTo>
                  <a:lnTo>
                    <a:pt x="2055" y="327"/>
                  </a:lnTo>
                  <a:lnTo>
                    <a:pt x="2041" y="257"/>
                  </a:lnTo>
                  <a:lnTo>
                    <a:pt x="1868" y="230"/>
                  </a:lnTo>
                  <a:lnTo>
                    <a:pt x="1621" y="54"/>
                  </a:lnTo>
                  <a:lnTo>
                    <a:pt x="1447" y="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622100"/>
            </a:solidFill>
            <a:ln w="1588">
              <a:solidFill>
                <a:srgbClr val="6221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1" name="Freeform 98"/>
            <p:cNvSpPr>
              <a:spLocks/>
            </p:cNvSpPr>
            <p:nvPr/>
          </p:nvSpPr>
          <p:spPr bwMode="auto">
            <a:xfrm>
              <a:off x="822" y="3190"/>
              <a:ext cx="311" cy="162"/>
            </a:xfrm>
            <a:custGeom>
              <a:avLst/>
              <a:gdLst>
                <a:gd name="T0" fmla="*/ 0 w 558"/>
                <a:gd name="T1" fmla="*/ 1 h 273"/>
                <a:gd name="T2" fmla="*/ 1 w 558"/>
                <a:gd name="T3" fmla="*/ 1 h 273"/>
                <a:gd name="T4" fmla="*/ 1 w 558"/>
                <a:gd name="T5" fmla="*/ 0 h 273"/>
                <a:gd name="T6" fmla="*/ 1 w 558"/>
                <a:gd name="T7" fmla="*/ 1 h 273"/>
                <a:gd name="T8" fmla="*/ 1 w 558"/>
                <a:gd name="T9" fmla="*/ 1 h 273"/>
                <a:gd name="T10" fmla="*/ 1 w 558"/>
                <a:gd name="T11" fmla="*/ 1 h 273"/>
                <a:gd name="T12" fmla="*/ 1 w 558"/>
                <a:gd name="T13" fmla="*/ 1 h 273"/>
                <a:gd name="T14" fmla="*/ 1 w 558"/>
                <a:gd name="T15" fmla="*/ 1 h 273"/>
                <a:gd name="T16" fmla="*/ 1 w 558"/>
                <a:gd name="T17" fmla="*/ 1 h 273"/>
                <a:gd name="T18" fmla="*/ 1 w 558"/>
                <a:gd name="T19" fmla="*/ 1 h 273"/>
                <a:gd name="T20" fmla="*/ 1 w 558"/>
                <a:gd name="T21" fmla="*/ 1 h 273"/>
                <a:gd name="T22" fmla="*/ 0 w 558"/>
                <a:gd name="T23" fmla="*/ 1 h 2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58"/>
                <a:gd name="T37" fmla="*/ 0 h 273"/>
                <a:gd name="T38" fmla="*/ 558 w 558"/>
                <a:gd name="T39" fmla="*/ 273 h 27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58" h="273">
                  <a:moveTo>
                    <a:pt x="0" y="43"/>
                  </a:moveTo>
                  <a:lnTo>
                    <a:pt x="102" y="43"/>
                  </a:lnTo>
                  <a:lnTo>
                    <a:pt x="273" y="0"/>
                  </a:lnTo>
                  <a:lnTo>
                    <a:pt x="396" y="8"/>
                  </a:lnTo>
                  <a:lnTo>
                    <a:pt x="455" y="72"/>
                  </a:lnTo>
                  <a:lnTo>
                    <a:pt x="533" y="154"/>
                  </a:lnTo>
                  <a:lnTo>
                    <a:pt x="558" y="218"/>
                  </a:lnTo>
                  <a:lnTo>
                    <a:pt x="523" y="273"/>
                  </a:lnTo>
                  <a:lnTo>
                    <a:pt x="349" y="271"/>
                  </a:lnTo>
                  <a:lnTo>
                    <a:pt x="223" y="227"/>
                  </a:lnTo>
                  <a:lnTo>
                    <a:pt x="103" y="156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2" name="Freeform 99"/>
            <p:cNvSpPr>
              <a:spLocks/>
            </p:cNvSpPr>
            <p:nvPr/>
          </p:nvSpPr>
          <p:spPr bwMode="auto">
            <a:xfrm>
              <a:off x="414" y="3189"/>
              <a:ext cx="325" cy="170"/>
            </a:xfrm>
            <a:custGeom>
              <a:avLst/>
              <a:gdLst>
                <a:gd name="T0" fmla="*/ 1 w 582"/>
                <a:gd name="T1" fmla="*/ 1 h 284"/>
                <a:gd name="T2" fmla="*/ 1 w 582"/>
                <a:gd name="T3" fmla="*/ 1 h 284"/>
                <a:gd name="T4" fmla="*/ 0 w 582"/>
                <a:gd name="T5" fmla="*/ 1 h 284"/>
                <a:gd name="T6" fmla="*/ 1 w 582"/>
                <a:gd name="T7" fmla="*/ 1 h 284"/>
                <a:gd name="T8" fmla="*/ 1 w 582"/>
                <a:gd name="T9" fmla="*/ 1 h 284"/>
                <a:gd name="T10" fmla="*/ 1 w 582"/>
                <a:gd name="T11" fmla="*/ 1 h 284"/>
                <a:gd name="T12" fmla="*/ 1 w 582"/>
                <a:gd name="T13" fmla="*/ 1 h 284"/>
                <a:gd name="T14" fmla="*/ 1 w 582"/>
                <a:gd name="T15" fmla="*/ 1 h 284"/>
                <a:gd name="T16" fmla="*/ 1 w 582"/>
                <a:gd name="T17" fmla="*/ 1 h 284"/>
                <a:gd name="T18" fmla="*/ 1 w 582"/>
                <a:gd name="T19" fmla="*/ 0 h 284"/>
                <a:gd name="T20" fmla="*/ 1 w 582"/>
                <a:gd name="T21" fmla="*/ 1 h 28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2"/>
                <a:gd name="T34" fmla="*/ 0 h 284"/>
                <a:gd name="T35" fmla="*/ 582 w 582"/>
                <a:gd name="T36" fmla="*/ 284 h 28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2" h="284">
                  <a:moveTo>
                    <a:pt x="165" y="11"/>
                  </a:moveTo>
                  <a:lnTo>
                    <a:pt x="28" y="142"/>
                  </a:lnTo>
                  <a:lnTo>
                    <a:pt x="0" y="214"/>
                  </a:lnTo>
                  <a:lnTo>
                    <a:pt x="49" y="280"/>
                  </a:lnTo>
                  <a:lnTo>
                    <a:pt x="197" y="284"/>
                  </a:lnTo>
                  <a:lnTo>
                    <a:pt x="342" y="238"/>
                  </a:lnTo>
                  <a:lnTo>
                    <a:pt x="448" y="166"/>
                  </a:lnTo>
                  <a:lnTo>
                    <a:pt x="582" y="19"/>
                  </a:lnTo>
                  <a:lnTo>
                    <a:pt x="393" y="31"/>
                  </a:lnTo>
                  <a:lnTo>
                    <a:pt x="220" y="0"/>
                  </a:lnTo>
                  <a:lnTo>
                    <a:pt x="165" y="11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3" name="Freeform 100"/>
            <p:cNvSpPr>
              <a:spLocks/>
            </p:cNvSpPr>
            <p:nvPr/>
          </p:nvSpPr>
          <p:spPr bwMode="auto">
            <a:xfrm>
              <a:off x="1618" y="1999"/>
              <a:ext cx="316" cy="279"/>
            </a:xfrm>
            <a:custGeom>
              <a:avLst/>
              <a:gdLst>
                <a:gd name="T0" fmla="*/ 0 w 567"/>
                <a:gd name="T1" fmla="*/ 1 h 470"/>
                <a:gd name="T2" fmla="*/ 1 w 567"/>
                <a:gd name="T3" fmla="*/ 1 h 470"/>
                <a:gd name="T4" fmla="*/ 1 w 567"/>
                <a:gd name="T5" fmla="*/ 1 h 470"/>
                <a:gd name="T6" fmla="*/ 1 w 567"/>
                <a:gd name="T7" fmla="*/ 1 h 470"/>
                <a:gd name="T8" fmla="*/ 1 w 567"/>
                <a:gd name="T9" fmla="*/ 1 h 470"/>
                <a:gd name="T10" fmla="*/ 1 w 567"/>
                <a:gd name="T11" fmla="*/ 1 h 470"/>
                <a:gd name="T12" fmla="*/ 1 w 567"/>
                <a:gd name="T13" fmla="*/ 1 h 470"/>
                <a:gd name="T14" fmla="*/ 1 w 567"/>
                <a:gd name="T15" fmla="*/ 1 h 470"/>
                <a:gd name="T16" fmla="*/ 1 w 567"/>
                <a:gd name="T17" fmla="*/ 1 h 470"/>
                <a:gd name="T18" fmla="*/ 1 w 567"/>
                <a:gd name="T19" fmla="*/ 1 h 470"/>
                <a:gd name="T20" fmla="*/ 1 w 567"/>
                <a:gd name="T21" fmla="*/ 1 h 470"/>
                <a:gd name="T22" fmla="*/ 1 w 567"/>
                <a:gd name="T23" fmla="*/ 1 h 470"/>
                <a:gd name="T24" fmla="*/ 1 w 567"/>
                <a:gd name="T25" fmla="*/ 0 h 470"/>
                <a:gd name="T26" fmla="*/ 1 w 567"/>
                <a:gd name="T27" fmla="*/ 1 h 470"/>
                <a:gd name="T28" fmla="*/ 1 w 567"/>
                <a:gd name="T29" fmla="*/ 1 h 470"/>
                <a:gd name="T30" fmla="*/ 1 w 567"/>
                <a:gd name="T31" fmla="*/ 1 h 470"/>
                <a:gd name="T32" fmla="*/ 0 w 567"/>
                <a:gd name="T33" fmla="*/ 1 h 4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67"/>
                <a:gd name="T52" fmla="*/ 0 h 470"/>
                <a:gd name="T53" fmla="*/ 567 w 567"/>
                <a:gd name="T54" fmla="*/ 470 h 4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67" h="470">
                  <a:moveTo>
                    <a:pt x="0" y="457"/>
                  </a:moveTo>
                  <a:lnTo>
                    <a:pt x="54" y="470"/>
                  </a:lnTo>
                  <a:lnTo>
                    <a:pt x="261" y="470"/>
                  </a:lnTo>
                  <a:lnTo>
                    <a:pt x="366" y="441"/>
                  </a:lnTo>
                  <a:lnTo>
                    <a:pt x="435" y="371"/>
                  </a:lnTo>
                  <a:lnTo>
                    <a:pt x="452" y="320"/>
                  </a:lnTo>
                  <a:lnTo>
                    <a:pt x="541" y="283"/>
                  </a:lnTo>
                  <a:lnTo>
                    <a:pt x="567" y="205"/>
                  </a:lnTo>
                  <a:lnTo>
                    <a:pt x="549" y="134"/>
                  </a:lnTo>
                  <a:lnTo>
                    <a:pt x="456" y="84"/>
                  </a:lnTo>
                  <a:lnTo>
                    <a:pt x="414" y="50"/>
                  </a:lnTo>
                  <a:lnTo>
                    <a:pt x="402" y="8"/>
                  </a:lnTo>
                  <a:lnTo>
                    <a:pt x="375" y="0"/>
                  </a:lnTo>
                  <a:lnTo>
                    <a:pt x="206" y="98"/>
                  </a:lnTo>
                  <a:lnTo>
                    <a:pt x="88" y="127"/>
                  </a:lnTo>
                  <a:lnTo>
                    <a:pt x="15" y="322"/>
                  </a:lnTo>
                  <a:lnTo>
                    <a:pt x="0" y="457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4" name="Freeform 101"/>
            <p:cNvSpPr>
              <a:spLocks/>
            </p:cNvSpPr>
            <p:nvPr/>
          </p:nvSpPr>
          <p:spPr bwMode="auto">
            <a:xfrm>
              <a:off x="995" y="2034"/>
              <a:ext cx="161" cy="140"/>
            </a:xfrm>
            <a:custGeom>
              <a:avLst/>
              <a:gdLst>
                <a:gd name="T0" fmla="*/ 0 w 290"/>
                <a:gd name="T1" fmla="*/ 1 h 236"/>
                <a:gd name="T2" fmla="*/ 1 w 290"/>
                <a:gd name="T3" fmla="*/ 0 h 236"/>
                <a:gd name="T4" fmla="*/ 1 w 290"/>
                <a:gd name="T5" fmla="*/ 1 h 236"/>
                <a:gd name="T6" fmla="*/ 1 w 290"/>
                <a:gd name="T7" fmla="*/ 1 h 236"/>
                <a:gd name="T8" fmla="*/ 1 w 290"/>
                <a:gd name="T9" fmla="*/ 1 h 236"/>
                <a:gd name="T10" fmla="*/ 0 w 290"/>
                <a:gd name="T11" fmla="*/ 1 h 2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0"/>
                <a:gd name="T19" fmla="*/ 0 h 236"/>
                <a:gd name="T20" fmla="*/ 290 w 290"/>
                <a:gd name="T21" fmla="*/ 236 h 2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0" h="236">
                  <a:moveTo>
                    <a:pt x="0" y="173"/>
                  </a:moveTo>
                  <a:lnTo>
                    <a:pt x="131" y="0"/>
                  </a:lnTo>
                  <a:lnTo>
                    <a:pt x="169" y="56"/>
                  </a:lnTo>
                  <a:lnTo>
                    <a:pt x="226" y="27"/>
                  </a:lnTo>
                  <a:lnTo>
                    <a:pt x="290" y="236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5" name="Freeform 102"/>
            <p:cNvSpPr>
              <a:spLocks/>
            </p:cNvSpPr>
            <p:nvPr/>
          </p:nvSpPr>
          <p:spPr bwMode="auto">
            <a:xfrm>
              <a:off x="609" y="1733"/>
              <a:ext cx="327" cy="509"/>
            </a:xfrm>
            <a:custGeom>
              <a:avLst/>
              <a:gdLst>
                <a:gd name="T0" fmla="*/ 1 w 585"/>
                <a:gd name="T1" fmla="*/ 1 h 858"/>
                <a:gd name="T2" fmla="*/ 1 w 585"/>
                <a:gd name="T3" fmla="*/ 1 h 858"/>
                <a:gd name="T4" fmla="*/ 0 w 585"/>
                <a:gd name="T5" fmla="*/ 1 h 858"/>
                <a:gd name="T6" fmla="*/ 0 w 585"/>
                <a:gd name="T7" fmla="*/ 1 h 858"/>
                <a:gd name="T8" fmla="*/ 1 w 585"/>
                <a:gd name="T9" fmla="*/ 1 h 858"/>
                <a:gd name="T10" fmla="*/ 1 w 585"/>
                <a:gd name="T11" fmla="*/ 1 h 858"/>
                <a:gd name="T12" fmla="*/ 1 w 585"/>
                <a:gd name="T13" fmla="*/ 1 h 858"/>
                <a:gd name="T14" fmla="*/ 1 w 585"/>
                <a:gd name="T15" fmla="*/ 1 h 858"/>
                <a:gd name="T16" fmla="*/ 1 w 585"/>
                <a:gd name="T17" fmla="*/ 1 h 858"/>
                <a:gd name="T18" fmla="*/ 1 w 585"/>
                <a:gd name="T19" fmla="*/ 1 h 858"/>
                <a:gd name="T20" fmla="*/ 1 w 585"/>
                <a:gd name="T21" fmla="*/ 1 h 858"/>
                <a:gd name="T22" fmla="*/ 1 w 585"/>
                <a:gd name="T23" fmla="*/ 1 h 858"/>
                <a:gd name="T24" fmla="*/ 1 w 585"/>
                <a:gd name="T25" fmla="*/ 1 h 858"/>
                <a:gd name="T26" fmla="*/ 1 w 585"/>
                <a:gd name="T27" fmla="*/ 1 h 858"/>
                <a:gd name="T28" fmla="*/ 1 w 585"/>
                <a:gd name="T29" fmla="*/ 1 h 858"/>
                <a:gd name="T30" fmla="*/ 1 w 585"/>
                <a:gd name="T31" fmla="*/ 1 h 858"/>
                <a:gd name="T32" fmla="*/ 1 w 585"/>
                <a:gd name="T33" fmla="*/ 1 h 858"/>
                <a:gd name="T34" fmla="*/ 1 w 585"/>
                <a:gd name="T35" fmla="*/ 0 h 858"/>
                <a:gd name="T36" fmla="*/ 1 w 585"/>
                <a:gd name="T37" fmla="*/ 1 h 8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85"/>
                <a:gd name="T58" fmla="*/ 0 h 858"/>
                <a:gd name="T59" fmla="*/ 585 w 585"/>
                <a:gd name="T60" fmla="*/ 858 h 8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85" h="858">
                  <a:moveTo>
                    <a:pt x="46" y="49"/>
                  </a:moveTo>
                  <a:lnTo>
                    <a:pt x="15" y="151"/>
                  </a:lnTo>
                  <a:lnTo>
                    <a:pt x="0" y="283"/>
                  </a:lnTo>
                  <a:lnTo>
                    <a:pt x="0" y="364"/>
                  </a:lnTo>
                  <a:lnTo>
                    <a:pt x="34" y="480"/>
                  </a:lnTo>
                  <a:lnTo>
                    <a:pt x="76" y="580"/>
                  </a:lnTo>
                  <a:lnTo>
                    <a:pt x="124" y="655"/>
                  </a:lnTo>
                  <a:lnTo>
                    <a:pt x="182" y="731"/>
                  </a:lnTo>
                  <a:lnTo>
                    <a:pt x="284" y="858"/>
                  </a:lnTo>
                  <a:lnTo>
                    <a:pt x="356" y="749"/>
                  </a:lnTo>
                  <a:lnTo>
                    <a:pt x="462" y="607"/>
                  </a:lnTo>
                  <a:lnTo>
                    <a:pt x="535" y="486"/>
                  </a:lnTo>
                  <a:lnTo>
                    <a:pt x="562" y="412"/>
                  </a:lnTo>
                  <a:lnTo>
                    <a:pt x="582" y="294"/>
                  </a:lnTo>
                  <a:lnTo>
                    <a:pt x="585" y="214"/>
                  </a:lnTo>
                  <a:lnTo>
                    <a:pt x="585" y="108"/>
                  </a:lnTo>
                  <a:lnTo>
                    <a:pt x="573" y="45"/>
                  </a:lnTo>
                  <a:lnTo>
                    <a:pt x="562" y="0"/>
                  </a:lnTo>
                  <a:lnTo>
                    <a:pt x="46" y="49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6" name="Freeform 103"/>
            <p:cNvSpPr>
              <a:spLocks/>
            </p:cNvSpPr>
            <p:nvPr/>
          </p:nvSpPr>
          <p:spPr bwMode="auto">
            <a:xfrm>
              <a:off x="631" y="1813"/>
              <a:ext cx="276" cy="173"/>
            </a:xfrm>
            <a:custGeom>
              <a:avLst/>
              <a:gdLst>
                <a:gd name="T0" fmla="*/ 1 w 496"/>
                <a:gd name="T1" fmla="*/ 1 h 292"/>
                <a:gd name="T2" fmla="*/ 1 w 496"/>
                <a:gd name="T3" fmla="*/ 1 h 292"/>
                <a:gd name="T4" fmla="*/ 1 w 496"/>
                <a:gd name="T5" fmla="*/ 0 h 292"/>
                <a:gd name="T6" fmla="*/ 0 w 496"/>
                <a:gd name="T7" fmla="*/ 1 h 292"/>
                <a:gd name="T8" fmla="*/ 0 w 496"/>
                <a:gd name="T9" fmla="*/ 1 h 292"/>
                <a:gd name="T10" fmla="*/ 1 w 496"/>
                <a:gd name="T11" fmla="*/ 1 h 292"/>
                <a:gd name="T12" fmla="*/ 1 w 496"/>
                <a:gd name="T13" fmla="*/ 1 h 292"/>
                <a:gd name="T14" fmla="*/ 1 w 496"/>
                <a:gd name="T15" fmla="*/ 1 h 292"/>
                <a:gd name="T16" fmla="*/ 1 w 496"/>
                <a:gd name="T17" fmla="*/ 1 h 292"/>
                <a:gd name="T18" fmla="*/ 1 w 496"/>
                <a:gd name="T19" fmla="*/ 1 h 292"/>
                <a:gd name="T20" fmla="*/ 1 w 496"/>
                <a:gd name="T21" fmla="*/ 1 h 292"/>
                <a:gd name="T22" fmla="*/ 1 w 496"/>
                <a:gd name="T23" fmla="*/ 1 h 292"/>
                <a:gd name="T24" fmla="*/ 1 w 496"/>
                <a:gd name="T25" fmla="*/ 1 h 292"/>
                <a:gd name="T26" fmla="*/ 1 w 496"/>
                <a:gd name="T27" fmla="*/ 1 h 292"/>
                <a:gd name="T28" fmla="*/ 1 w 496"/>
                <a:gd name="T29" fmla="*/ 1 h 292"/>
                <a:gd name="T30" fmla="*/ 1 w 496"/>
                <a:gd name="T31" fmla="*/ 1 h 292"/>
                <a:gd name="T32" fmla="*/ 1 w 496"/>
                <a:gd name="T33" fmla="*/ 1 h 292"/>
                <a:gd name="T34" fmla="*/ 1 w 496"/>
                <a:gd name="T35" fmla="*/ 1 h 292"/>
                <a:gd name="T36" fmla="*/ 1 w 496"/>
                <a:gd name="T37" fmla="*/ 1 h 292"/>
                <a:gd name="T38" fmla="*/ 1 w 496"/>
                <a:gd name="T39" fmla="*/ 1 h 292"/>
                <a:gd name="T40" fmla="*/ 1 w 496"/>
                <a:gd name="T41" fmla="*/ 1 h 29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96"/>
                <a:gd name="T64" fmla="*/ 0 h 292"/>
                <a:gd name="T65" fmla="*/ 496 w 496"/>
                <a:gd name="T66" fmla="*/ 292 h 29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96" h="292">
                  <a:moveTo>
                    <a:pt x="173" y="79"/>
                  </a:moveTo>
                  <a:lnTo>
                    <a:pt x="120" y="42"/>
                  </a:lnTo>
                  <a:lnTo>
                    <a:pt x="28" y="0"/>
                  </a:lnTo>
                  <a:lnTo>
                    <a:pt x="0" y="66"/>
                  </a:lnTo>
                  <a:lnTo>
                    <a:pt x="0" y="183"/>
                  </a:lnTo>
                  <a:lnTo>
                    <a:pt x="37" y="284"/>
                  </a:lnTo>
                  <a:lnTo>
                    <a:pt x="138" y="241"/>
                  </a:lnTo>
                  <a:lnTo>
                    <a:pt x="209" y="192"/>
                  </a:lnTo>
                  <a:lnTo>
                    <a:pt x="248" y="192"/>
                  </a:lnTo>
                  <a:lnTo>
                    <a:pt x="274" y="218"/>
                  </a:lnTo>
                  <a:lnTo>
                    <a:pt x="380" y="292"/>
                  </a:lnTo>
                  <a:lnTo>
                    <a:pt x="455" y="292"/>
                  </a:lnTo>
                  <a:lnTo>
                    <a:pt x="485" y="210"/>
                  </a:lnTo>
                  <a:lnTo>
                    <a:pt x="496" y="133"/>
                  </a:lnTo>
                  <a:lnTo>
                    <a:pt x="483" y="55"/>
                  </a:lnTo>
                  <a:lnTo>
                    <a:pt x="457" y="7"/>
                  </a:lnTo>
                  <a:lnTo>
                    <a:pt x="375" y="21"/>
                  </a:lnTo>
                  <a:lnTo>
                    <a:pt x="297" y="75"/>
                  </a:lnTo>
                  <a:lnTo>
                    <a:pt x="263" y="48"/>
                  </a:lnTo>
                  <a:lnTo>
                    <a:pt x="212" y="48"/>
                  </a:lnTo>
                  <a:lnTo>
                    <a:pt x="173" y="79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7" name="Freeform 104"/>
            <p:cNvSpPr>
              <a:spLocks/>
            </p:cNvSpPr>
            <p:nvPr/>
          </p:nvSpPr>
          <p:spPr bwMode="auto">
            <a:xfrm>
              <a:off x="507" y="1027"/>
              <a:ext cx="531" cy="830"/>
            </a:xfrm>
            <a:custGeom>
              <a:avLst/>
              <a:gdLst>
                <a:gd name="T0" fmla="*/ 1 w 952"/>
                <a:gd name="T1" fmla="*/ 1 h 1398"/>
                <a:gd name="T2" fmla="*/ 1 w 952"/>
                <a:gd name="T3" fmla="*/ 1 h 1398"/>
                <a:gd name="T4" fmla="*/ 0 w 952"/>
                <a:gd name="T5" fmla="*/ 1 h 1398"/>
                <a:gd name="T6" fmla="*/ 0 w 952"/>
                <a:gd name="T7" fmla="*/ 1 h 1398"/>
                <a:gd name="T8" fmla="*/ 1 w 952"/>
                <a:gd name="T9" fmla="*/ 1 h 1398"/>
                <a:gd name="T10" fmla="*/ 1 w 952"/>
                <a:gd name="T11" fmla="*/ 1 h 1398"/>
                <a:gd name="T12" fmla="*/ 1 w 952"/>
                <a:gd name="T13" fmla="*/ 1 h 1398"/>
                <a:gd name="T14" fmla="*/ 1 w 952"/>
                <a:gd name="T15" fmla="*/ 1 h 1398"/>
                <a:gd name="T16" fmla="*/ 1 w 952"/>
                <a:gd name="T17" fmla="*/ 1 h 1398"/>
                <a:gd name="T18" fmla="*/ 1 w 952"/>
                <a:gd name="T19" fmla="*/ 1 h 1398"/>
                <a:gd name="T20" fmla="*/ 1 w 952"/>
                <a:gd name="T21" fmla="*/ 1 h 1398"/>
                <a:gd name="T22" fmla="*/ 1 w 952"/>
                <a:gd name="T23" fmla="*/ 1 h 1398"/>
                <a:gd name="T24" fmla="*/ 1 w 952"/>
                <a:gd name="T25" fmla="*/ 1 h 1398"/>
                <a:gd name="T26" fmla="*/ 1 w 952"/>
                <a:gd name="T27" fmla="*/ 1 h 1398"/>
                <a:gd name="T28" fmla="*/ 1 w 952"/>
                <a:gd name="T29" fmla="*/ 1 h 1398"/>
                <a:gd name="T30" fmla="*/ 1 w 952"/>
                <a:gd name="T31" fmla="*/ 1 h 1398"/>
                <a:gd name="T32" fmla="*/ 1 w 952"/>
                <a:gd name="T33" fmla="*/ 1 h 1398"/>
                <a:gd name="T34" fmla="*/ 1 w 952"/>
                <a:gd name="T35" fmla="*/ 1 h 1398"/>
                <a:gd name="T36" fmla="*/ 1 w 952"/>
                <a:gd name="T37" fmla="*/ 1 h 1398"/>
                <a:gd name="T38" fmla="*/ 1 w 952"/>
                <a:gd name="T39" fmla="*/ 1 h 1398"/>
                <a:gd name="T40" fmla="*/ 1 w 952"/>
                <a:gd name="T41" fmla="*/ 1 h 1398"/>
                <a:gd name="T42" fmla="*/ 1 w 952"/>
                <a:gd name="T43" fmla="*/ 1 h 1398"/>
                <a:gd name="T44" fmla="*/ 1 w 952"/>
                <a:gd name="T45" fmla="*/ 1 h 1398"/>
                <a:gd name="T46" fmla="*/ 1 w 952"/>
                <a:gd name="T47" fmla="*/ 1 h 1398"/>
                <a:gd name="T48" fmla="*/ 1 w 952"/>
                <a:gd name="T49" fmla="*/ 1 h 1398"/>
                <a:gd name="T50" fmla="*/ 1 w 952"/>
                <a:gd name="T51" fmla="*/ 1 h 1398"/>
                <a:gd name="T52" fmla="*/ 1 w 952"/>
                <a:gd name="T53" fmla="*/ 1 h 1398"/>
                <a:gd name="T54" fmla="*/ 1 w 952"/>
                <a:gd name="T55" fmla="*/ 1 h 1398"/>
                <a:gd name="T56" fmla="*/ 1 w 952"/>
                <a:gd name="T57" fmla="*/ 1 h 1398"/>
                <a:gd name="T58" fmla="*/ 1 w 952"/>
                <a:gd name="T59" fmla="*/ 1 h 1398"/>
                <a:gd name="T60" fmla="*/ 1 w 952"/>
                <a:gd name="T61" fmla="*/ 1 h 1398"/>
                <a:gd name="T62" fmla="*/ 1 w 952"/>
                <a:gd name="T63" fmla="*/ 1 h 1398"/>
                <a:gd name="T64" fmla="*/ 1 w 952"/>
                <a:gd name="T65" fmla="*/ 0 h 1398"/>
                <a:gd name="T66" fmla="*/ 1 w 952"/>
                <a:gd name="T67" fmla="*/ 1 h 1398"/>
                <a:gd name="T68" fmla="*/ 1 w 952"/>
                <a:gd name="T69" fmla="*/ 1 h 1398"/>
                <a:gd name="T70" fmla="*/ 1 w 952"/>
                <a:gd name="T71" fmla="*/ 1 h 1398"/>
                <a:gd name="T72" fmla="*/ 1 w 952"/>
                <a:gd name="T73" fmla="*/ 1 h 1398"/>
                <a:gd name="T74" fmla="*/ 1 w 952"/>
                <a:gd name="T75" fmla="*/ 1 h 13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952"/>
                <a:gd name="T115" fmla="*/ 0 h 1398"/>
                <a:gd name="T116" fmla="*/ 952 w 952"/>
                <a:gd name="T117" fmla="*/ 1398 h 139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952" h="1398">
                  <a:moveTo>
                    <a:pt x="36" y="438"/>
                  </a:moveTo>
                  <a:lnTo>
                    <a:pt x="14" y="453"/>
                  </a:lnTo>
                  <a:lnTo>
                    <a:pt x="0" y="494"/>
                  </a:lnTo>
                  <a:lnTo>
                    <a:pt x="0" y="609"/>
                  </a:lnTo>
                  <a:lnTo>
                    <a:pt x="59" y="746"/>
                  </a:lnTo>
                  <a:lnTo>
                    <a:pt x="147" y="789"/>
                  </a:lnTo>
                  <a:lnTo>
                    <a:pt x="168" y="1005"/>
                  </a:lnTo>
                  <a:lnTo>
                    <a:pt x="188" y="1104"/>
                  </a:lnTo>
                  <a:lnTo>
                    <a:pt x="229" y="1217"/>
                  </a:lnTo>
                  <a:lnTo>
                    <a:pt x="283" y="1302"/>
                  </a:lnTo>
                  <a:lnTo>
                    <a:pt x="367" y="1372"/>
                  </a:lnTo>
                  <a:lnTo>
                    <a:pt x="403" y="1398"/>
                  </a:lnTo>
                  <a:lnTo>
                    <a:pt x="457" y="1372"/>
                  </a:lnTo>
                  <a:lnTo>
                    <a:pt x="498" y="1372"/>
                  </a:lnTo>
                  <a:lnTo>
                    <a:pt x="516" y="1398"/>
                  </a:lnTo>
                  <a:lnTo>
                    <a:pt x="604" y="1344"/>
                  </a:lnTo>
                  <a:lnTo>
                    <a:pt x="638" y="1331"/>
                  </a:lnTo>
                  <a:lnTo>
                    <a:pt x="707" y="1232"/>
                  </a:lnTo>
                  <a:lnTo>
                    <a:pt x="761" y="1151"/>
                  </a:lnTo>
                  <a:lnTo>
                    <a:pt x="787" y="1062"/>
                  </a:lnTo>
                  <a:lnTo>
                    <a:pt x="804" y="989"/>
                  </a:lnTo>
                  <a:lnTo>
                    <a:pt x="804" y="916"/>
                  </a:lnTo>
                  <a:lnTo>
                    <a:pt x="805" y="799"/>
                  </a:lnTo>
                  <a:lnTo>
                    <a:pt x="843" y="785"/>
                  </a:lnTo>
                  <a:lnTo>
                    <a:pt x="895" y="746"/>
                  </a:lnTo>
                  <a:lnTo>
                    <a:pt x="928" y="669"/>
                  </a:lnTo>
                  <a:lnTo>
                    <a:pt x="948" y="588"/>
                  </a:lnTo>
                  <a:lnTo>
                    <a:pt x="952" y="542"/>
                  </a:lnTo>
                  <a:lnTo>
                    <a:pt x="943" y="482"/>
                  </a:lnTo>
                  <a:lnTo>
                    <a:pt x="932" y="459"/>
                  </a:lnTo>
                  <a:lnTo>
                    <a:pt x="707" y="123"/>
                  </a:lnTo>
                  <a:lnTo>
                    <a:pt x="631" y="37"/>
                  </a:lnTo>
                  <a:lnTo>
                    <a:pt x="525" y="0"/>
                  </a:lnTo>
                  <a:lnTo>
                    <a:pt x="421" y="7"/>
                  </a:lnTo>
                  <a:lnTo>
                    <a:pt x="344" y="50"/>
                  </a:lnTo>
                  <a:lnTo>
                    <a:pt x="252" y="143"/>
                  </a:lnTo>
                  <a:lnTo>
                    <a:pt x="173" y="370"/>
                  </a:lnTo>
                  <a:lnTo>
                    <a:pt x="36" y="438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8" name="Freeform 105"/>
            <p:cNvSpPr>
              <a:spLocks/>
            </p:cNvSpPr>
            <p:nvPr/>
          </p:nvSpPr>
          <p:spPr bwMode="auto">
            <a:xfrm>
              <a:off x="643" y="1313"/>
              <a:ext cx="256" cy="323"/>
            </a:xfrm>
            <a:custGeom>
              <a:avLst/>
              <a:gdLst>
                <a:gd name="T0" fmla="*/ 1 w 459"/>
                <a:gd name="T1" fmla="*/ 1 h 543"/>
                <a:gd name="T2" fmla="*/ 1 w 459"/>
                <a:gd name="T3" fmla="*/ 1 h 543"/>
                <a:gd name="T4" fmla="*/ 1 w 459"/>
                <a:gd name="T5" fmla="*/ 1 h 543"/>
                <a:gd name="T6" fmla="*/ 1 w 459"/>
                <a:gd name="T7" fmla="*/ 1 h 543"/>
                <a:gd name="T8" fmla="*/ 1 w 459"/>
                <a:gd name="T9" fmla="*/ 1 h 543"/>
                <a:gd name="T10" fmla="*/ 1 w 459"/>
                <a:gd name="T11" fmla="*/ 1 h 543"/>
                <a:gd name="T12" fmla="*/ 1 w 459"/>
                <a:gd name="T13" fmla="*/ 1 h 543"/>
                <a:gd name="T14" fmla="*/ 1 w 459"/>
                <a:gd name="T15" fmla="*/ 1 h 543"/>
                <a:gd name="T16" fmla="*/ 1 w 459"/>
                <a:gd name="T17" fmla="*/ 1 h 543"/>
                <a:gd name="T18" fmla="*/ 1 w 459"/>
                <a:gd name="T19" fmla="*/ 1 h 543"/>
                <a:gd name="T20" fmla="*/ 1 w 459"/>
                <a:gd name="T21" fmla="*/ 1 h 543"/>
                <a:gd name="T22" fmla="*/ 1 w 459"/>
                <a:gd name="T23" fmla="*/ 1 h 543"/>
                <a:gd name="T24" fmla="*/ 1 w 459"/>
                <a:gd name="T25" fmla="*/ 1 h 543"/>
                <a:gd name="T26" fmla="*/ 1 w 459"/>
                <a:gd name="T27" fmla="*/ 1 h 543"/>
                <a:gd name="T28" fmla="*/ 1 w 459"/>
                <a:gd name="T29" fmla="*/ 1 h 543"/>
                <a:gd name="T30" fmla="*/ 1 w 459"/>
                <a:gd name="T31" fmla="*/ 1 h 543"/>
                <a:gd name="T32" fmla="*/ 1 w 459"/>
                <a:gd name="T33" fmla="*/ 1 h 543"/>
                <a:gd name="T34" fmla="*/ 1 w 459"/>
                <a:gd name="T35" fmla="*/ 1 h 543"/>
                <a:gd name="T36" fmla="*/ 1 w 459"/>
                <a:gd name="T37" fmla="*/ 1 h 543"/>
                <a:gd name="T38" fmla="*/ 1 w 459"/>
                <a:gd name="T39" fmla="*/ 1 h 543"/>
                <a:gd name="T40" fmla="*/ 1 w 459"/>
                <a:gd name="T41" fmla="*/ 1 h 543"/>
                <a:gd name="T42" fmla="*/ 1 w 459"/>
                <a:gd name="T43" fmla="*/ 1 h 543"/>
                <a:gd name="T44" fmla="*/ 1 w 459"/>
                <a:gd name="T45" fmla="*/ 1 h 543"/>
                <a:gd name="T46" fmla="*/ 1 w 459"/>
                <a:gd name="T47" fmla="*/ 1 h 543"/>
                <a:gd name="T48" fmla="*/ 1 w 459"/>
                <a:gd name="T49" fmla="*/ 1 h 543"/>
                <a:gd name="T50" fmla="*/ 0 w 459"/>
                <a:gd name="T51" fmla="*/ 1 h 543"/>
                <a:gd name="T52" fmla="*/ 1 w 459"/>
                <a:gd name="T53" fmla="*/ 1 h 543"/>
                <a:gd name="T54" fmla="*/ 1 w 459"/>
                <a:gd name="T55" fmla="*/ 1 h 543"/>
                <a:gd name="T56" fmla="*/ 1 w 459"/>
                <a:gd name="T57" fmla="*/ 1 h 543"/>
                <a:gd name="T58" fmla="*/ 1 w 459"/>
                <a:gd name="T59" fmla="*/ 1 h 543"/>
                <a:gd name="T60" fmla="*/ 1 w 459"/>
                <a:gd name="T61" fmla="*/ 1 h 543"/>
                <a:gd name="T62" fmla="*/ 1 w 459"/>
                <a:gd name="T63" fmla="*/ 0 h 543"/>
                <a:gd name="T64" fmla="*/ 1 w 459"/>
                <a:gd name="T65" fmla="*/ 1 h 543"/>
                <a:gd name="T66" fmla="*/ 1 w 459"/>
                <a:gd name="T67" fmla="*/ 1 h 543"/>
                <a:gd name="T68" fmla="*/ 1 w 459"/>
                <a:gd name="T69" fmla="*/ 1 h 543"/>
                <a:gd name="T70" fmla="*/ 1 w 459"/>
                <a:gd name="T71" fmla="*/ 1 h 543"/>
                <a:gd name="T72" fmla="*/ 1 w 459"/>
                <a:gd name="T73" fmla="*/ 1 h 543"/>
                <a:gd name="T74" fmla="*/ 1 w 459"/>
                <a:gd name="T75" fmla="*/ 1 h 543"/>
                <a:gd name="T76" fmla="*/ 1 w 459"/>
                <a:gd name="T77" fmla="*/ 1 h 543"/>
                <a:gd name="T78" fmla="*/ 1 w 459"/>
                <a:gd name="T79" fmla="*/ 1 h 543"/>
                <a:gd name="T80" fmla="*/ 1 w 459"/>
                <a:gd name="T81" fmla="*/ 1 h 543"/>
                <a:gd name="T82" fmla="*/ 1 w 459"/>
                <a:gd name="T83" fmla="*/ 1 h 543"/>
                <a:gd name="T84" fmla="*/ 1 w 459"/>
                <a:gd name="T85" fmla="*/ 1 h 543"/>
                <a:gd name="T86" fmla="*/ 1 w 459"/>
                <a:gd name="T87" fmla="*/ 1 h 543"/>
                <a:gd name="T88" fmla="*/ 1 w 459"/>
                <a:gd name="T89" fmla="*/ 1 h 54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59"/>
                <a:gd name="T136" fmla="*/ 0 h 543"/>
                <a:gd name="T137" fmla="*/ 459 w 459"/>
                <a:gd name="T138" fmla="*/ 543 h 54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59" h="543">
                  <a:moveTo>
                    <a:pt x="267" y="13"/>
                  </a:moveTo>
                  <a:lnTo>
                    <a:pt x="308" y="99"/>
                  </a:lnTo>
                  <a:lnTo>
                    <a:pt x="327" y="181"/>
                  </a:lnTo>
                  <a:lnTo>
                    <a:pt x="324" y="255"/>
                  </a:lnTo>
                  <a:lnTo>
                    <a:pt x="427" y="299"/>
                  </a:lnTo>
                  <a:lnTo>
                    <a:pt x="459" y="344"/>
                  </a:lnTo>
                  <a:lnTo>
                    <a:pt x="442" y="368"/>
                  </a:lnTo>
                  <a:lnTo>
                    <a:pt x="399" y="344"/>
                  </a:lnTo>
                  <a:lnTo>
                    <a:pt x="422" y="404"/>
                  </a:lnTo>
                  <a:lnTo>
                    <a:pt x="387" y="442"/>
                  </a:lnTo>
                  <a:lnTo>
                    <a:pt x="342" y="437"/>
                  </a:lnTo>
                  <a:lnTo>
                    <a:pt x="355" y="496"/>
                  </a:lnTo>
                  <a:lnTo>
                    <a:pt x="327" y="518"/>
                  </a:lnTo>
                  <a:lnTo>
                    <a:pt x="287" y="479"/>
                  </a:lnTo>
                  <a:lnTo>
                    <a:pt x="281" y="533"/>
                  </a:lnTo>
                  <a:lnTo>
                    <a:pt x="235" y="539"/>
                  </a:lnTo>
                  <a:lnTo>
                    <a:pt x="213" y="506"/>
                  </a:lnTo>
                  <a:lnTo>
                    <a:pt x="171" y="543"/>
                  </a:lnTo>
                  <a:lnTo>
                    <a:pt x="132" y="523"/>
                  </a:lnTo>
                  <a:lnTo>
                    <a:pt x="142" y="484"/>
                  </a:lnTo>
                  <a:lnTo>
                    <a:pt x="79" y="506"/>
                  </a:lnTo>
                  <a:lnTo>
                    <a:pt x="69" y="437"/>
                  </a:lnTo>
                  <a:lnTo>
                    <a:pt x="25" y="432"/>
                  </a:lnTo>
                  <a:lnTo>
                    <a:pt x="25" y="399"/>
                  </a:lnTo>
                  <a:lnTo>
                    <a:pt x="66" y="351"/>
                  </a:lnTo>
                  <a:lnTo>
                    <a:pt x="0" y="368"/>
                  </a:lnTo>
                  <a:lnTo>
                    <a:pt x="5" y="331"/>
                  </a:lnTo>
                  <a:lnTo>
                    <a:pt x="74" y="272"/>
                  </a:lnTo>
                  <a:lnTo>
                    <a:pt x="104" y="255"/>
                  </a:lnTo>
                  <a:lnTo>
                    <a:pt x="104" y="167"/>
                  </a:lnTo>
                  <a:lnTo>
                    <a:pt x="125" y="73"/>
                  </a:lnTo>
                  <a:lnTo>
                    <a:pt x="174" y="0"/>
                  </a:lnTo>
                  <a:lnTo>
                    <a:pt x="137" y="94"/>
                  </a:lnTo>
                  <a:lnTo>
                    <a:pt x="125" y="170"/>
                  </a:lnTo>
                  <a:lnTo>
                    <a:pt x="125" y="255"/>
                  </a:lnTo>
                  <a:lnTo>
                    <a:pt x="137" y="304"/>
                  </a:lnTo>
                  <a:lnTo>
                    <a:pt x="174" y="335"/>
                  </a:lnTo>
                  <a:lnTo>
                    <a:pt x="213" y="344"/>
                  </a:lnTo>
                  <a:lnTo>
                    <a:pt x="250" y="340"/>
                  </a:lnTo>
                  <a:lnTo>
                    <a:pt x="287" y="315"/>
                  </a:lnTo>
                  <a:lnTo>
                    <a:pt x="308" y="264"/>
                  </a:lnTo>
                  <a:lnTo>
                    <a:pt x="322" y="205"/>
                  </a:lnTo>
                  <a:lnTo>
                    <a:pt x="314" y="140"/>
                  </a:lnTo>
                  <a:lnTo>
                    <a:pt x="294" y="71"/>
                  </a:lnTo>
                  <a:lnTo>
                    <a:pt x="267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9" name="Freeform 106"/>
            <p:cNvSpPr>
              <a:spLocks/>
            </p:cNvSpPr>
            <p:nvPr/>
          </p:nvSpPr>
          <p:spPr bwMode="auto">
            <a:xfrm>
              <a:off x="787" y="1232"/>
              <a:ext cx="22" cy="30"/>
            </a:xfrm>
            <a:custGeom>
              <a:avLst/>
              <a:gdLst>
                <a:gd name="T0" fmla="*/ 1 w 40"/>
                <a:gd name="T1" fmla="*/ 1 h 52"/>
                <a:gd name="T2" fmla="*/ 0 w 40"/>
                <a:gd name="T3" fmla="*/ 1 h 52"/>
                <a:gd name="T4" fmla="*/ 0 w 40"/>
                <a:gd name="T5" fmla="*/ 1 h 52"/>
                <a:gd name="T6" fmla="*/ 1 w 40"/>
                <a:gd name="T7" fmla="*/ 0 h 52"/>
                <a:gd name="T8" fmla="*/ 1 w 40"/>
                <a:gd name="T9" fmla="*/ 0 h 52"/>
                <a:gd name="T10" fmla="*/ 1 w 40"/>
                <a:gd name="T11" fmla="*/ 1 h 52"/>
                <a:gd name="T12" fmla="*/ 1 w 40"/>
                <a:gd name="T13" fmla="*/ 1 h 52"/>
                <a:gd name="T14" fmla="*/ 1 w 40"/>
                <a:gd name="T15" fmla="*/ 1 h 52"/>
                <a:gd name="T16" fmla="*/ 1 w 40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52"/>
                <a:gd name="T29" fmla="*/ 40 w 40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52">
                  <a:moveTo>
                    <a:pt x="10" y="45"/>
                  </a:moveTo>
                  <a:lnTo>
                    <a:pt x="0" y="28"/>
                  </a:lnTo>
                  <a:lnTo>
                    <a:pt x="0" y="10"/>
                  </a:lnTo>
                  <a:lnTo>
                    <a:pt x="8" y="0"/>
                  </a:lnTo>
                  <a:lnTo>
                    <a:pt x="28" y="0"/>
                  </a:lnTo>
                  <a:lnTo>
                    <a:pt x="40" y="15"/>
                  </a:lnTo>
                  <a:lnTo>
                    <a:pt x="40" y="37"/>
                  </a:lnTo>
                  <a:lnTo>
                    <a:pt x="28" y="52"/>
                  </a:lnTo>
                  <a:lnTo>
                    <a:pt x="10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0" name="Freeform 107"/>
            <p:cNvSpPr>
              <a:spLocks/>
            </p:cNvSpPr>
            <p:nvPr/>
          </p:nvSpPr>
          <p:spPr bwMode="auto">
            <a:xfrm>
              <a:off x="733" y="1232"/>
              <a:ext cx="22" cy="30"/>
            </a:xfrm>
            <a:custGeom>
              <a:avLst/>
              <a:gdLst>
                <a:gd name="T0" fmla="*/ 1 w 38"/>
                <a:gd name="T1" fmla="*/ 1 h 52"/>
                <a:gd name="T2" fmla="*/ 1 w 38"/>
                <a:gd name="T3" fmla="*/ 1 h 52"/>
                <a:gd name="T4" fmla="*/ 1 w 38"/>
                <a:gd name="T5" fmla="*/ 1 h 52"/>
                <a:gd name="T6" fmla="*/ 1 w 38"/>
                <a:gd name="T7" fmla="*/ 0 h 52"/>
                <a:gd name="T8" fmla="*/ 1 w 38"/>
                <a:gd name="T9" fmla="*/ 0 h 52"/>
                <a:gd name="T10" fmla="*/ 0 w 38"/>
                <a:gd name="T11" fmla="*/ 1 h 52"/>
                <a:gd name="T12" fmla="*/ 0 w 38"/>
                <a:gd name="T13" fmla="*/ 1 h 52"/>
                <a:gd name="T14" fmla="*/ 1 w 38"/>
                <a:gd name="T15" fmla="*/ 1 h 52"/>
                <a:gd name="T16" fmla="*/ 1 w 38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"/>
                <a:gd name="T28" fmla="*/ 0 h 52"/>
                <a:gd name="T29" fmla="*/ 38 w 38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" h="52">
                  <a:moveTo>
                    <a:pt x="29" y="45"/>
                  </a:moveTo>
                  <a:lnTo>
                    <a:pt x="38" y="28"/>
                  </a:lnTo>
                  <a:lnTo>
                    <a:pt x="38" y="10"/>
                  </a:lnTo>
                  <a:lnTo>
                    <a:pt x="33" y="0"/>
                  </a:lnTo>
                  <a:lnTo>
                    <a:pt x="10" y="0"/>
                  </a:lnTo>
                  <a:lnTo>
                    <a:pt x="0" y="15"/>
                  </a:lnTo>
                  <a:lnTo>
                    <a:pt x="0" y="37"/>
                  </a:lnTo>
                  <a:lnTo>
                    <a:pt x="10" y="52"/>
                  </a:lnTo>
                  <a:lnTo>
                    <a:pt x="29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1" name="Freeform 108"/>
            <p:cNvSpPr>
              <a:spLocks/>
            </p:cNvSpPr>
            <p:nvPr/>
          </p:nvSpPr>
          <p:spPr bwMode="auto">
            <a:xfrm>
              <a:off x="779" y="1141"/>
              <a:ext cx="69" cy="50"/>
            </a:xfrm>
            <a:custGeom>
              <a:avLst/>
              <a:gdLst>
                <a:gd name="T0" fmla="*/ 1 w 125"/>
                <a:gd name="T1" fmla="*/ 1 h 84"/>
                <a:gd name="T2" fmla="*/ 0 w 125"/>
                <a:gd name="T3" fmla="*/ 1 h 84"/>
                <a:gd name="T4" fmla="*/ 1 w 125"/>
                <a:gd name="T5" fmla="*/ 1 h 84"/>
                <a:gd name="T6" fmla="*/ 1 w 125"/>
                <a:gd name="T7" fmla="*/ 0 h 84"/>
                <a:gd name="T8" fmla="*/ 1 w 125"/>
                <a:gd name="T9" fmla="*/ 1 h 84"/>
                <a:gd name="T10" fmla="*/ 1 w 125"/>
                <a:gd name="T11" fmla="*/ 1 h 84"/>
                <a:gd name="T12" fmla="*/ 1 w 125"/>
                <a:gd name="T13" fmla="*/ 1 h 84"/>
                <a:gd name="T14" fmla="*/ 1 w 125"/>
                <a:gd name="T15" fmla="*/ 1 h 84"/>
                <a:gd name="T16" fmla="*/ 1 w 125"/>
                <a:gd name="T17" fmla="*/ 1 h 84"/>
                <a:gd name="T18" fmla="*/ 1 w 125"/>
                <a:gd name="T19" fmla="*/ 1 h 84"/>
                <a:gd name="T20" fmla="*/ 1 w 125"/>
                <a:gd name="T21" fmla="*/ 1 h 84"/>
                <a:gd name="T22" fmla="*/ 1 w 125"/>
                <a:gd name="T23" fmla="*/ 1 h 84"/>
                <a:gd name="T24" fmla="*/ 1 w 125"/>
                <a:gd name="T25" fmla="*/ 1 h 84"/>
                <a:gd name="T26" fmla="*/ 1 w 125"/>
                <a:gd name="T27" fmla="*/ 1 h 8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5"/>
                <a:gd name="T43" fmla="*/ 0 h 84"/>
                <a:gd name="T44" fmla="*/ 125 w 125"/>
                <a:gd name="T45" fmla="*/ 84 h 8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5" h="84">
                  <a:moveTo>
                    <a:pt x="10" y="59"/>
                  </a:moveTo>
                  <a:lnTo>
                    <a:pt x="0" y="42"/>
                  </a:lnTo>
                  <a:lnTo>
                    <a:pt x="6" y="12"/>
                  </a:lnTo>
                  <a:lnTo>
                    <a:pt x="19" y="0"/>
                  </a:lnTo>
                  <a:lnTo>
                    <a:pt x="43" y="6"/>
                  </a:lnTo>
                  <a:lnTo>
                    <a:pt x="64" y="19"/>
                  </a:lnTo>
                  <a:lnTo>
                    <a:pt x="91" y="19"/>
                  </a:lnTo>
                  <a:lnTo>
                    <a:pt x="111" y="19"/>
                  </a:lnTo>
                  <a:lnTo>
                    <a:pt x="125" y="42"/>
                  </a:lnTo>
                  <a:lnTo>
                    <a:pt x="117" y="66"/>
                  </a:lnTo>
                  <a:lnTo>
                    <a:pt x="94" y="84"/>
                  </a:lnTo>
                  <a:lnTo>
                    <a:pt x="55" y="84"/>
                  </a:lnTo>
                  <a:lnTo>
                    <a:pt x="25" y="72"/>
                  </a:lnTo>
                  <a:lnTo>
                    <a:pt x="10" y="5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2" name="Freeform 109"/>
            <p:cNvSpPr>
              <a:spLocks/>
            </p:cNvSpPr>
            <p:nvPr/>
          </p:nvSpPr>
          <p:spPr bwMode="auto">
            <a:xfrm>
              <a:off x="705" y="1136"/>
              <a:ext cx="57" cy="56"/>
            </a:xfrm>
            <a:custGeom>
              <a:avLst/>
              <a:gdLst>
                <a:gd name="T0" fmla="*/ 1 w 102"/>
                <a:gd name="T1" fmla="*/ 0 h 94"/>
                <a:gd name="T2" fmla="*/ 1 w 102"/>
                <a:gd name="T3" fmla="*/ 1 h 94"/>
                <a:gd name="T4" fmla="*/ 1 w 102"/>
                <a:gd name="T5" fmla="*/ 1 h 94"/>
                <a:gd name="T6" fmla="*/ 1 w 102"/>
                <a:gd name="T7" fmla="*/ 1 h 94"/>
                <a:gd name="T8" fmla="*/ 1 w 102"/>
                <a:gd name="T9" fmla="*/ 1 h 94"/>
                <a:gd name="T10" fmla="*/ 1 w 102"/>
                <a:gd name="T11" fmla="*/ 1 h 94"/>
                <a:gd name="T12" fmla="*/ 1 w 102"/>
                <a:gd name="T13" fmla="*/ 1 h 94"/>
                <a:gd name="T14" fmla="*/ 0 w 102"/>
                <a:gd name="T15" fmla="*/ 1 h 94"/>
                <a:gd name="T16" fmla="*/ 1 w 102"/>
                <a:gd name="T17" fmla="*/ 1 h 94"/>
                <a:gd name="T18" fmla="*/ 1 w 102"/>
                <a:gd name="T19" fmla="*/ 1 h 94"/>
                <a:gd name="T20" fmla="*/ 1 w 102"/>
                <a:gd name="T21" fmla="*/ 1 h 94"/>
                <a:gd name="T22" fmla="*/ 1 w 102"/>
                <a:gd name="T23" fmla="*/ 1 h 94"/>
                <a:gd name="T24" fmla="*/ 1 w 102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"/>
                <a:gd name="T40" fmla="*/ 0 h 94"/>
                <a:gd name="T41" fmla="*/ 102 w 102"/>
                <a:gd name="T42" fmla="*/ 94 h 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" h="94">
                  <a:moveTo>
                    <a:pt x="70" y="0"/>
                  </a:moveTo>
                  <a:lnTo>
                    <a:pt x="95" y="20"/>
                  </a:lnTo>
                  <a:lnTo>
                    <a:pt x="102" y="40"/>
                  </a:lnTo>
                  <a:lnTo>
                    <a:pt x="95" y="65"/>
                  </a:lnTo>
                  <a:lnTo>
                    <a:pt x="73" y="80"/>
                  </a:lnTo>
                  <a:lnTo>
                    <a:pt x="46" y="80"/>
                  </a:lnTo>
                  <a:lnTo>
                    <a:pt x="14" y="94"/>
                  </a:lnTo>
                  <a:lnTo>
                    <a:pt x="0" y="74"/>
                  </a:lnTo>
                  <a:lnTo>
                    <a:pt x="4" y="43"/>
                  </a:lnTo>
                  <a:lnTo>
                    <a:pt x="24" y="34"/>
                  </a:lnTo>
                  <a:lnTo>
                    <a:pt x="46" y="27"/>
                  </a:lnTo>
                  <a:lnTo>
                    <a:pt x="58" y="8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3" name="Freeform 110"/>
            <p:cNvSpPr>
              <a:spLocks/>
            </p:cNvSpPr>
            <p:nvPr/>
          </p:nvSpPr>
          <p:spPr bwMode="auto">
            <a:xfrm>
              <a:off x="388" y="1008"/>
              <a:ext cx="773" cy="388"/>
            </a:xfrm>
            <a:custGeom>
              <a:avLst/>
              <a:gdLst>
                <a:gd name="T0" fmla="*/ 1 w 1385"/>
                <a:gd name="T1" fmla="*/ 1 h 653"/>
                <a:gd name="T2" fmla="*/ 1 w 1385"/>
                <a:gd name="T3" fmla="*/ 1 h 653"/>
                <a:gd name="T4" fmla="*/ 1 w 1385"/>
                <a:gd name="T5" fmla="*/ 1 h 653"/>
                <a:gd name="T6" fmla="*/ 1 w 1385"/>
                <a:gd name="T7" fmla="*/ 1 h 653"/>
                <a:gd name="T8" fmla="*/ 1 w 1385"/>
                <a:gd name="T9" fmla="*/ 1 h 653"/>
                <a:gd name="T10" fmla="*/ 1 w 1385"/>
                <a:gd name="T11" fmla="*/ 1 h 653"/>
                <a:gd name="T12" fmla="*/ 1 w 1385"/>
                <a:gd name="T13" fmla="*/ 1 h 653"/>
                <a:gd name="T14" fmla="*/ 1 w 1385"/>
                <a:gd name="T15" fmla="*/ 1 h 653"/>
                <a:gd name="T16" fmla="*/ 1 w 1385"/>
                <a:gd name="T17" fmla="*/ 1 h 653"/>
                <a:gd name="T18" fmla="*/ 1 w 1385"/>
                <a:gd name="T19" fmla="*/ 1 h 653"/>
                <a:gd name="T20" fmla="*/ 1 w 1385"/>
                <a:gd name="T21" fmla="*/ 1 h 653"/>
                <a:gd name="T22" fmla="*/ 1 w 1385"/>
                <a:gd name="T23" fmla="*/ 1 h 653"/>
                <a:gd name="T24" fmla="*/ 1 w 1385"/>
                <a:gd name="T25" fmla="*/ 1 h 653"/>
                <a:gd name="T26" fmla="*/ 1 w 1385"/>
                <a:gd name="T27" fmla="*/ 1 h 653"/>
                <a:gd name="T28" fmla="*/ 1 w 1385"/>
                <a:gd name="T29" fmla="*/ 1 h 653"/>
                <a:gd name="T30" fmla="*/ 0 w 1385"/>
                <a:gd name="T31" fmla="*/ 1 h 653"/>
                <a:gd name="T32" fmla="*/ 1 w 1385"/>
                <a:gd name="T33" fmla="*/ 1 h 653"/>
                <a:gd name="T34" fmla="*/ 1 w 1385"/>
                <a:gd name="T35" fmla="*/ 1 h 653"/>
                <a:gd name="T36" fmla="*/ 1 w 1385"/>
                <a:gd name="T37" fmla="*/ 1 h 653"/>
                <a:gd name="T38" fmla="*/ 1 w 1385"/>
                <a:gd name="T39" fmla="*/ 1 h 653"/>
                <a:gd name="T40" fmla="*/ 1 w 1385"/>
                <a:gd name="T41" fmla="*/ 1 h 653"/>
                <a:gd name="T42" fmla="*/ 1 w 1385"/>
                <a:gd name="T43" fmla="*/ 1 h 653"/>
                <a:gd name="T44" fmla="*/ 1 w 1385"/>
                <a:gd name="T45" fmla="*/ 1 h 653"/>
                <a:gd name="T46" fmla="*/ 1 w 1385"/>
                <a:gd name="T47" fmla="*/ 1 h 653"/>
                <a:gd name="T48" fmla="*/ 1 w 1385"/>
                <a:gd name="T49" fmla="*/ 1 h 653"/>
                <a:gd name="T50" fmla="*/ 1 w 1385"/>
                <a:gd name="T51" fmla="*/ 1 h 653"/>
                <a:gd name="T52" fmla="*/ 1 w 1385"/>
                <a:gd name="T53" fmla="*/ 1 h 653"/>
                <a:gd name="T54" fmla="*/ 1 w 1385"/>
                <a:gd name="T55" fmla="*/ 1 h 653"/>
                <a:gd name="T56" fmla="*/ 1 w 1385"/>
                <a:gd name="T57" fmla="*/ 1 h 653"/>
                <a:gd name="T58" fmla="*/ 1 w 1385"/>
                <a:gd name="T59" fmla="*/ 1 h 653"/>
                <a:gd name="T60" fmla="*/ 1 w 1385"/>
                <a:gd name="T61" fmla="*/ 1 h 653"/>
                <a:gd name="T62" fmla="*/ 1 w 1385"/>
                <a:gd name="T63" fmla="*/ 1 h 653"/>
                <a:gd name="T64" fmla="*/ 1 w 1385"/>
                <a:gd name="T65" fmla="*/ 1 h 653"/>
                <a:gd name="T66" fmla="*/ 1 w 1385"/>
                <a:gd name="T67" fmla="*/ 1 h 653"/>
                <a:gd name="T68" fmla="*/ 1 w 1385"/>
                <a:gd name="T69" fmla="*/ 1 h 653"/>
                <a:gd name="T70" fmla="*/ 1 w 1385"/>
                <a:gd name="T71" fmla="*/ 1 h 653"/>
                <a:gd name="T72" fmla="*/ 1 w 1385"/>
                <a:gd name="T73" fmla="*/ 1 h 653"/>
                <a:gd name="T74" fmla="*/ 1 w 1385"/>
                <a:gd name="T75" fmla="*/ 1 h 653"/>
                <a:gd name="T76" fmla="*/ 1 w 1385"/>
                <a:gd name="T77" fmla="*/ 1 h 653"/>
                <a:gd name="T78" fmla="*/ 1 w 1385"/>
                <a:gd name="T79" fmla="*/ 1 h 653"/>
                <a:gd name="T80" fmla="*/ 1 w 1385"/>
                <a:gd name="T81" fmla="*/ 1 h 653"/>
                <a:gd name="T82" fmla="*/ 1 w 1385"/>
                <a:gd name="T83" fmla="*/ 1 h 653"/>
                <a:gd name="T84" fmla="*/ 1 w 1385"/>
                <a:gd name="T85" fmla="*/ 1 h 653"/>
                <a:gd name="T86" fmla="*/ 1 w 1385"/>
                <a:gd name="T87" fmla="*/ 1 h 653"/>
                <a:gd name="T88" fmla="*/ 1 w 1385"/>
                <a:gd name="T89" fmla="*/ 1 h 653"/>
                <a:gd name="T90" fmla="*/ 1 w 1385"/>
                <a:gd name="T91" fmla="*/ 1 h 653"/>
                <a:gd name="T92" fmla="*/ 1 w 1385"/>
                <a:gd name="T93" fmla="*/ 1 h 653"/>
                <a:gd name="T94" fmla="*/ 1 w 1385"/>
                <a:gd name="T95" fmla="*/ 1 h 653"/>
                <a:gd name="T96" fmla="*/ 1 w 1385"/>
                <a:gd name="T97" fmla="*/ 1 h 653"/>
                <a:gd name="T98" fmla="*/ 1 w 1385"/>
                <a:gd name="T99" fmla="*/ 1 h 65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385"/>
                <a:gd name="T151" fmla="*/ 0 h 653"/>
                <a:gd name="T152" fmla="*/ 1385 w 1385"/>
                <a:gd name="T153" fmla="*/ 653 h 653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385" h="653">
                  <a:moveTo>
                    <a:pt x="1001" y="511"/>
                  </a:moveTo>
                  <a:lnTo>
                    <a:pt x="972" y="336"/>
                  </a:lnTo>
                  <a:lnTo>
                    <a:pt x="931" y="212"/>
                  </a:lnTo>
                  <a:lnTo>
                    <a:pt x="877" y="117"/>
                  </a:lnTo>
                  <a:lnTo>
                    <a:pt x="797" y="58"/>
                  </a:lnTo>
                  <a:lnTo>
                    <a:pt x="731" y="36"/>
                  </a:lnTo>
                  <a:lnTo>
                    <a:pt x="681" y="31"/>
                  </a:lnTo>
                  <a:lnTo>
                    <a:pt x="623" y="42"/>
                  </a:lnTo>
                  <a:lnTo>
                    <a:pt x="543" y="85"/>
                  </a:lnTo>
                  <a:lnTo>
                    <a:pt x="491" y="139"/>
                  </a:lnTo>
                  <a:lnTo>
                    <a:pt x="446" y="212"/>
                  </a:lnTo>
                  <a:lnTo>
                    <a:pt x="405" y="336"/>
                  </a:lnTo>
                  <a:lnTo>
                    <a:pt x="375" y="476"/>
                  </a:lnTo>
                  <a:lnTo>
                    <a:pt x="365" y="612"/>
                  </a:lnTo>
                  <a:lnTo>
                    <a:pt x="361" y="653"/>
                  </a:lnTo>
                  <a:lnTo>
                    <a:pt x="340" y="538"/>
                  </a:lnTo>
                  <a:lnTo>
                    <a:pt x="298" y="467"/>
                  </a:lnTo>
                  <a:lnTo>
                    <a:pt x="257" y="456"/>
                  </a:lnTo>
                  <a:lnTo>
                    <a:pt x="209" y="428"/>
                  </a:lnTo>
                  <a:lnTo>
                    <a:pt x="184" y="421"/>
                  </a:lnTo>
                  <a:lnTo>
                    <a:pt x="155" y="432"/>
                  </a:lnTo>
                  <a:lnTo>
                    <a:pt x="123" y="428"/>
                  </a:lnTo>
                  <a:lnTo>
                    <a:pt x="116" y="377"/>
                  </a:lnTo>
                  <a:lnTo>
                    <a:pt x="134" y="333"/>
                  </a:lnTo>
                  <a:lnTo>
                    <a:pt x="129" y="282"/>
                  </a:lnTo>
                  <a:lnTo>
                    <a:pt x="71" y="295"/>
                  </a:lnTo>
                  <a:lnTo>
                    <a:pt x="23" y="289"/>
                  </a:lnTo>
                  <a:lnTo>
                    <a:pt x="16" y="255"/>
                  </a:lnTo>
                  <a:lnTo>
                    <a:pt x="37" y="215"/>
                  </a:lnTo>
                  <a:lnTo>
                    <a:pt x="54" y="159"/>
                  </a:lnTo>
                  <a:lnTo>
                    <a:pt x="43" y="128"/>
                  </a:lnTo>
                  <a:lnTo>
                    <a:pt x="0" y="146"/>
                  </a:lnTo>
                  <a:lnTo>
                    <a:pt x="2" y="100"/>
                  </a:lnTo>
                  <a:lnTo>
                    <a:pt x="37" y="85"/>
                  </a:lnTo>
                  <a:lnTo>
                    <a:pt x="74" y="90"/>
                  </a:lnTo>
                  <a:lnTo>
                    <a:pt x="91" y="117"/>
                  </a:lnTo>
                  <a:lnTo>
                    <a:pt x="95" y="146"/>
                  </a:lnTo>
                  <a:lnTo>
                    <a:pt x="134" y="154"/>
                  </a:lnTo>
                  <a:lnTo>
                    <a:pt x="188" y="76"/>
                  </a:lnTo>
                  <a:lnTo>
                    <a:pt x="215" y="74"/>
                  </a:lnTo>
                  <a:lnTo>
                    <a:pt x="239" y="90"/>
                  </a:lnTo>
                  <a:lnTo>
                    <a:pt x="243" y="119"/>
                  </a:lnTo>
                  <a:lnTo>
                    <a:pt x="229" y="188"/>
                  </a:lnTo>
                  <a:lnTo>
                    <a:pt x="257" y="196"/>
                  </a:lnTo>
                  <a:lnTo>
                    <a:pt x="336" y="74"/>
                  </a:lnTo>
                  <a:lnTo>
                    <a:pt x="365" y="58"/>
                  </a:lnTo>
                  <a:lnTo>
                    <a:pt x="394" y="58"/>
                  </a:lnTo>
                  <a:lnTo>
                    <a:pt x="418" y="69"/>
                  </a:lnTo>
                  <a:lnTo>
                    <a:pt x="429" y="112"/>
                  </a:lnTo>
                  <a:lnTo>
                    <a:pt x="480" y="112"/>
                  </a:lnTo>
                  <a:lnTo>
                    <a:pt x="534" y="58"/>
                  </a:lnTo>
                  <a:lnTo>
                    <a:pt x="603" y="15"/>
                  </a:lnTo>
                  <a:lnTo>
                    <a:pt x="695" y="0"/>
                  </a:lnTo>
                  <a:lnTo>
                    <a:pt x="759" y="10"/>
                  </a:lnTo>
                  <a:lnTo>
                    <a:pt x="838" y="46"/>
                  </a:lnTo>
                  <a:lnTo>
                    <a:pt x="883" y="85"/>
                  </a:lnTo>
                  <a:lnTo>
                    <a:pt x="923" y="139"/>
                  </a:lnTo>
                  <a:lnTo>
                    <a:pt x="935" y="128"/>
                  </a:lnTo>
                  <a:lnTo>
                    <a:pt x="943" y="69"/>
                  </a:lnTo>
                  <a:lnTo>
                    <a:pt x="972" y="46"/>
                  </a:lnTo>
                  <a:lnTo>
                    <a:pt x="1006" y="42"/>
                  </a:lnTo>
                  <a:lnTo>
                    <a:pt x="1048" y="69"/>
                  </a:lnTo>
                  <a:lnTo>
                    <a:pt x="1094" y="139"/>
                  </a:lnTo>
                  <a:lnTo>
                    <a:pt x="1115" y="165"/>
                  </a:lnTo>
                  <a:lnTo>
                    <a:pt x="1124" y="159"/>
                  </a:lnTo>
                  <a:lnTo>
                    <a:pt x="1133" y="90"/>
                  </a:lnTo>
                  <a:lnTo>
                    <a:pt x="1148" y="74"/>
                  </a:lnTo>
                  <a:lnTo>
                    <a:pt x="1168" y="76"/>
                  </a:lnTo>
                  <a:lnTo>
                    <a:pt x="1242" y="169"/>
                  </a:lnTo>
                  <a:lnTo>
                    <a:pt x="1257" y="165"/>
                  </a:lnTo>
                  <a:lnTo>
                    <a:pt x="1257" y="104"/>
                  </a:lnTo>
                  <a:lnTo>
                    <a:pt x="1269" y="74"/>
                  </a:lnTo>
                  <a:lnTo>
                    <a:pt x="1299" y="74"/>
                  </a:lnTo>
                  <a:lnTo>
                    <a:pt x="1333" y="90"/>
                  </a:lnTo>
                  <a:lnTo>
                    <a:pt x="1363" y="128"/>
                  </a:lnTo>
                  <a:lnTo>
                    <a:pt x="1385" y="173"/>
                  </a:lnTo>
                  <a:lnTo>
                    <a:pt x="1359" y="132"/>
                  </a:lnTo>
                  <a:lnTo>
                    <a:pt x="1338" y="128"/>
                  </a:lnTo>
                  <a:lnTo>
                    <a:pt x="1323" y="128"/>
                  </a:lnTo>
                  <a:lnTo>
                    <a:pt x="1316" y="144"/>
                  </a:lnTo>
                  <a:lnTo>
                    <a:pt x="1316" y="169"/>
                  </a:lnTo>
                  <a:lnTo>
                    <a:pt x="1331" y="229"/>
                  </a:lnTo>
                  <a:lnTo>
                    <a:pt x="1329" y="265"/>
                  </a:lnTo>
                  <a:lnTo>
                    <a:pt x="1305" y="289"/>
                  </a:lnTo>
                  <a:lnTo>
                    <a:pt x="1279" y="295"/>
                  </a:lnTo>
                  <a:lnTo>
                    <a:pt x="1245" y="280"/>
                  </a:lnTo>
                  <a:lnTo>
                    <a:pt x="1235" y="282"/>
                  </a:lnTo>
                  <a:lnTo>
                    <a:pt x="1230" y="315"/>
                  </a:lnTo>
                  <a:lnTo>
                    <a:pt x="1241" y="359"/>
                  </a:lnTo>
                  <a:lnTo>
                    <a:pt x="1235" y="402"/>
                  </a:lnTo>
                  <a:lnTo>
                    <a:pt x="1211" y="428"/>
                  </a:lnTo>
                  <a:lnTo>
                    <a:pt x="1176" y="428"/>
                  </a:lnTo>
                  <a:lnTo>
                    <a:pt x="1151" y="421"/>
                  </a:lnTo>
                  <a:lnTo>
                    <a:pt x="1137" y="432"/>
                  </a:lnTo>
                  <a:lnTo>
                    <a:pt x="1133" y="449"/>
                  </a:lnTo>
                  <a:lnTo>
                    <a:pt x="1144" y="489"/>
                  </a:lnTo>
                  <a:lnTo>
                    <a:pt x="1115" y="456"/>
                  </a:lnTo>
                  <a:lnTo>
                    <a:pt x="1085" y="456"/>
                  </a:lnTo>
                  <a:lnTo>
                    <a:pt x="1036" y="483"/>
                  </a:lnTo>
                  <a:lnTo>
                    <a:pt x="1010" y="568"/>
                  </a:lnTo>
                  <a:lnTo>
                    <a:pt x="1001" y="51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4" name="Freeform 111"/>
            <p:cNvSpPr>
              <a:spLocks/>
            </p:cNvSpPr>
            <p:nvPr/>
          </p:nvSpPr>
          <p:spPr bwMode="auto">
            <a:xfrm>
              <a:off x="948" y="1308"/>
              <a:ext cx="87" cy="188"/>
            </a:xfrm>
            <a:custGeom>
              <a:avLst/>
              <a:gdLst>
                <a:gd name="T0" fmla="*/ 1 w 158"/>
                <a:gd name="T1" fmla="*/ 1 h 316"/>
                <a:gd name="T2" fmla="*/ 1 w 158"/>
                <a:gd name="T3" fmla="*/ 1 h 316"/>
                <a:gd name="T4" fmla="*/ 1 w 158"/>
                <a:gd name="T5" fmla="*/ 1 h 316"/>
                <a:gd name="T6" fmla="*/ 1 w 158"/>
                <a:gd name="T7" fmla="*/ 1 h 316"/>
                <a:gd name="T8" fmla="*/ 1 w 158"/>
                <a:gd name="T9" fmla="*/ 1 h 316"/>
                <a:gd name="T10" fmla="*/ 1 w 158"/>
                <a:gd name="T11" fmla="*/ 1 h 316"/>
                <a:gd name="T12" fmla="*/ 1 w 158"/>
                <a:gd name="T13" fmla="*/ 0 h 316"/>
                <a:gd name="T14" fmla="*/ 1 w 158"/>
                <a:gd name="T15" fmla="*/ 1 h 316"/>
                <a:gd name="T16" fmla="*/ 1 w 158"/>
                <a:gd name="T17" fmla="*/ 1 h 316"/>
                <a:gd name="T18" fmla="*/ 1 w 158"/>
                <a:gd name="T19" fmla="*/ 1 h 316"/>
                <a:gd name="T20" fmla="*/ 1 w 158"/>
                <a:gd name="T21" fmla="*/ 1 h 316"/>
                <a:gd name="T22" fmla="*/ 1 w 158"/>
                <a:gd name="T23" fmla="*/ 1 h 316"/>
                <a:gd name="T24" fmla="*/ 1 w 158"/>
                <a:gd name="T25" fmla="*/ 1 h 316"/>
                <a:gd name="T26" fmla="*/ 1 w 158"/>
                <a:gd name="T27" fmla="*/ 1 h 316"/>
                <a:gd name="T28" fmla="*/ 1 w 158"/>
                <a:gd name="T29" fmla="*/ 1 h 316"/>
                <a:gd name="T30" fmla="*/ 1 w 158"/>
                <a:gd name="T31" fmla="*/ 1 h 316"/>
                <a:gd name="T32" fmla="*/ 0 w 158"/>
                <a:gd name="T33" fmla="*/ 1 h 316"/>
                <a:gd name="T34" fmla="*/ 1 w 158"/>
                <a:gd name="T35" fmla="*/ 1 h 316"/>
                <a:gd name="T36" fmla="*/ 1 w 158"/>
                <a:gd name="T37" fmla="*/ 1 h 316"/>
                <a:gd name="T38" fmla="*/ 1 w 158"/>
                <a:gd name="T39" fmla="*/ 1 h 316"/>
                <a:gd name="T40" fmla="*/ 1 w 158"/>
                <a:gd name="T41" fmla="*/ 1 h 316"/>
                <a:gd name="T42" fmla="*/ 1 w 158"/>
                <a:gd name="T43" fmla="*/ 1 h 316"/>
                <a:gd name="T44" fmla="*/ 1 w 158"/>
                <a:gd name="T45" fmla="*/ 1 h 316"/>
                <a:gd name="T46" fmla="*/ 1 w 158"/>
                <a:gd name="T47" fmla="*/ 1 h 316"/>
                <a:gd name="T48" fmla="*/ 1 w 158"/>
                <a:gd name="T49" fmla="*/ 1 h 316"/>
                <a:gd name="T50" fmla="*/ 1 w 158"/>
                <a:gd name="T51" fmla="*/ 1 h 316"/>
                <a:gd name="T52" fmla="*/ 1 w 158"/>
                <a:gd name="T53" fmla="*/ 1 h 316"/>
                <a:gd name="T54" fmla="*/ 1 w 158"/>
                <a:gd name="T55" fmla="*/ 1 h 31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58"/>
                <a:gd name="T85" fmla="*/ 0 h 316"/>
                <a:gd name="T86" fmla="*/ 158 w 158"/>
                <a:gd name="T87" fmla="*/ 316 h 31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58" h="316">
                  <a:moveTo>
                    <a:pt x="15" y="122"/>
                  </a:moveTo>
                  <a:lnTo>
                    <a:pt x="47" y="64"/>
                  </a:lnTo>
                  <a:lnTo>
                    <a:pt x="78" y="27"/>
                  </a:lnTo>
                  <a:lnTo>
                    <a:pt x="104" y="9"/>
                  </a:lnTo>
                  <a:lnTo>
                    <a:pt x="123" y="9"/>
                  </a:lnTo>
                  <a:lnTo>
                    <a:pt x="147" y="14"/>
                  </a:lnTo>
                  <a:lnTo>
                    <a:pt x="147" y="0"/>
                  </a:lnTo>
                  <a:lnTo>
                    <a:pt x="153" y="34"/>
                  </a:lnTo>
                  <a:lnTo>
                    <a:pt x="158" y="74"/>
                  </a:lnTo>
                  <a:lnTo>
                    <a:pt x="150" y="130"/>
                  </a:lnTo>
                  <a:lnTo>
                    <a:pt x="132" y="197"/>
                  </a:lnTo>
                  <a:lnTo>
                    <a:pt x="116" y="231"/>
                  </a:lnTo>
                  <a:lnTo>
                    <a:pt x="99" y="264"/>
                  </a:lnTo>
                  <a:lnTo>
                    <a:pt x="66" y="297"/>
                  </a:lnTo>
                  <a:lnTo>
                    <a:pt x="35" y="313"/>
                  </a:lnTo>
                  <a:lnTo>
                    <a:pt x="5" y="316"/>
                  </a:lnTo>
                  <a:lnTo>
                    <a:pt x="0" y="308"/>
                  </a:lnTo>
                  <a:lnTo>
                    <a:pt x="35" y="299"/>
                  </a:lnTo>
                  <a:lnTo>
                    <a:pt x="78" y="270"/>
                  </a:lnTo>
                  <a:lnTo>
                    <a:pt x="114" y="224"/>
                  </a:lnTo>
                  <a:lnTo>
                    <a:pt x="136" y="152"/>
                  </a:lnTo>
                  <a:lnTo>
                    <a:pt x="150" y="80"/>
                  </a:lnTo>
                  <a:lnTo>
                    <a:pt x="147" y="53"/>
                  </a:lnTo>
                  <a:lnTo>
                    <a:pt x="127" y="42"/>
                  </a:lnTo>
                  <a:lnTo>
                    <a:pt x="93" y="42"/>
                  </a:lnTo>
                  <a:lnTo>
                    <a:pt x="63" y="60"/>
                  </a:lnTo>
                  <a:lnTo>
                    <a:pt x="41" y="82"/>
                  </a:lnTo>
                  <a:lnTo>
                    <a:pt x="15" y="12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5" name="Freeform 112"/>
            <p:cNvSpPr>
              <a:spLocks/>
            </p:cNvSpPr>
            <p:nvPr/>
          </p:nvSpPr>
          <p:spPr bwMode="auto">
            <a:xfrm>
              <a:off x="498" y="1288"/>
              <a:ext cx="89" cy="203"/>
            </a:xfrm>
            <a:custGeom>
              <a:avLst/>
              <a:gdLst>
                <a:gd name="T0" fmla="*/ 1 w 159"/>
                <a:gd name="T1" fmla="*/ 1 h 341"/>
                <a:gd name="T2" fmla="*/ 1 w 159"/>
                <a:gd name="T3" fmla="*/ 1 h 341"/>
                <a:gd name="T4" fmla="*/ 1 w 159"/>
                <a:gd name="T5" fmla="*/ 1 h 341"/>
                <a:gd name="T6" fmla="*/ 1 w 159"/>
                <a:gd name="T7" fmla="*/ 1 h 341"/>
                <a:gd name="T8" fmla="*/ 1 w 159"/>
                <a:gd name="T9" fmla="*/ 1 h 341"/>
                <a:gd name="T10" fmla="*/ 1 w 159"/>
                <a:gd name="T11" fmla="*/ 1 h 341"/>
                <a:gd name="T12" fmla="*/ 1 w 159"/>
                <a:gd name="T13" fmla="*/ 1 h 341"/>
                <a:gd name="T14" fmla="*/ 1 w 159"/>
                <a:gd name="T15" fmla="*/ 0 h 341"/>
                <a:gd name="T16" fmla="*/ 1 w 159"/>
                <a:gd name="T17" fmla="*/ 1 h 341"/>
                <a:gd name="T18" fmla="*/ 0 w 159"/>
                <a:gd name="T19" fmla="*/ 1 h 341"/>
                <a:gd name="T20" fmla="*/ 0 w 159"/>
                <a:gd name="T21" fmla="*/ 1 h 341"/>
                <a:gd name="T22" fmla="*/ 1 w 159"/>
                <a:gd name="T23" fmla="*/ 1 h 341"/>
                <a:gd name="T24" fmla="*/ 1 w 159"/>
                <a:gd name="T25" fmla="*/ 1 h 341"/>
                <a:gd name="T26" fmla="*/ 1 w 159"/>
                <a:gd name="T27" fmla="*/ 1 h 341"/>
                <a:gd name="T28" fmla="*/ 1 w 159"/>
                <a:gd name="T29" fmla="*/ 1 h 341"/>
                <a:gd name="T30" fmla="*/ 1 w 159"/>
                <a:gd name="T31" fmla="*/ 1 h 341"/>
                <a:gd name="T32" fmla="*/ 1 w 159"/>
                <a:gd name="T33" fmla="*/ 1 h 341"/>
                <a:gd name="T34" fmla="*/ 1 w 159"/>
                <a:gd name="T35" fmla="*/ 1 h 341"/>
                <a:gd name="T36" fmla="*/ 1 w 159"/>
                <a:gd name="T37" fmla="*/ 1 h 341"/>
                <a:gd name="T38" fmla="*/ 1 w 159"/>
                <a:gd name="T39" fmla="*/ 1 h 341"/>
                <a:gd name="T40" fmla="*/ 1 w 159"/>
                <a:gd name="T41" fmla="*/ 1 h 341"/>
                <a:gd name="T42" fmla="*/ 1 w 159"/>
                <a:gd name="T43" fmla="*/ 1 h 341"/>
                <a:gd name="T44" fmla="*/ 1 w 159"/>
                <a:gd name="T45" fmla="*/ 1 h 341"/>
                <a:gd name="T46" fmla="*/ 1 w 159"/>
                <a:gd name="T47" fmla="*/ 1 h 341"/>
                <a:gd name="T48" fmla="*/ 1 w 159"/>
                <a:gd name="T49" fmla="*/ 1 h 341"/>
                <a:gd name="T50" fmla="*/ 1 w 159"/>
                <a:gd name="T51" fmla="*/ 1 h 341"/>
                <a:gd name="T52" fmla="*/ 1 w 159"/>
                <a:gd name="T53" fmla="*/ 1 h 341"/>
                <a:gd name="T54" fmla="*/ 1 w 159"/>
                <a:gd name="T55" fmla="*/ 1 h 341"/>
                <a:gd name="T56" fmla="*/ 1 w 159"/>
                <a:gd name="T57" fmla="*/ 1 h 341"/>
                <a:gd name="T58" fmla="*/ 1 w 159"/>
                <a:gd name="T59" fmla="*/ 1 h 341"/>
                <a:gd name="T60" fmla="*/ 1 w 159"/>
                <a:gd name="T61" fmla="*/ 1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59"/>
                <a:gd name="T94" fmla="*/ 0 h 341"/>
                <a:gd name="T95" fmla="*/ 159 w 159"/>
                <a:gd name="T96" fmla="*/ 341 h 34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59" h="341">
                  <a:moveTo>
                    <a:pt x="154" y="169"/>
                  </a:moveTo>
                  <a:lnTo>
                    <a:pt x="121" y="113"/>
                  </a:lnTo>
                  <a:lnTo>
                    <a:pt x="94" y="82"/>
                  </a:lnTo>
                  <a:lnTo>
                    <a:pt x="66" y="55"/>
                  </a:lnTo>
                  <a:lnTo>
                    <a:pt x="42" y="47"/>
                  </a:lnTo>
                  <a:lnTo>
                    <a:pt x="18" y="47"/>
                  </a:lnTo>
                  <a:lnTo>
                    <a:pt x="12" y="33"/>
                  </a:lnTo>
                  <a:lnTo>
                    <a:pt x="21" y="0"/>
                  </a:lnTo>
                  <a:lnTo>
                    <a:pt x="4" y="27"/>
                  </a:lnTo>
                  <a:lnTo>
                    <a:pt x="0" y="69"/>
                  </a:lnTo>
                  <a:lnTo>
                    <a:pt x="0" y="128"/>
                  </a:lnTo>
                  <a:lnTo>
                    <a:pt x="6" y="185"/>
                  </a:lnTo>
                  <a:lnTo>
                    <a:pt x="42" y="257"/>
                  </a:lnTo>
                  <a:lnTo>
                    <a:pt x="63" y="297"/>
                  </a:lnTo>
                  <a:lnTo>
                    <a:pt x="91" y="319"/>
                  </a:lnTo>
                  <a:lnTo>
                    <a:pt x="118" y="332"/>
                  </a:lnTo>
                  <a:lnTo>
                    <a:pt x="148" y="341"/>
                  </a:lnTo>
                  <a:lnTo>
                    <a:pt x="159" y="341"/>
                  </a:lnTo>
                  <a:lnTo>
                    <a:pt x="154" y="306"/>
                  </a:lnTo>
                  <a:lnTo>
                    <a:pt x="133" y="319"/>
                  </a:lnTo>
                  <a:lnTo>
                    <a:pt x="114" y="314"/>
                  </a:lnTo>
                  <a:lnTo>
                    <a:pt x="66" y="288"/>
                  </a:lnTo>
                  <a:lnTo>
                    <a:pt x="42" y="239"/>
                  </a:lnTo>
                  <a:lnTo>
                    <a:pt x="18" y="169"/>
                  </a:lnTo>
                  <a:lnTo>
                    <a:pt x="6" y="128"/>
                  </a:lnTo>
                  <a:lnTo>
                    <a:pt x="12" y="86"/>
                  </a:lnTo>
                  <a:lnTo>
                    <a:pt x="32" y="75"/>
                  </a:lnTo>
                  <a:lnTo>
                    <a:pt x="63" y="75"/>
                  </a:lnTo>
                  <a:lnTo>
                    <a:pt x="91" y="93"/>
                  </a:lnTo>
                  <a:lnTo>
                    <a:pt x="129" y="141"/>
                  </a:lnTo>
                  <a:lnTo>
                    <a:pt x="154" y="16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6" name="Freeform 113"/>
            <p:cNvSpPr>
              <a:spLocks/>
            </p:cNvSpPr>
            <p:nvPr/>
          </p:nvSpPr>
          <p:spPr bwMode="auto">
            <a:xfrm>
              <a:off x="848" y="1369"/>
              <a:ext cx="107" cy="448"/>
            </a:xfrm>
            <a:custGeom>
              <a:avLst/>
              <a:gdLst>
                <a:gd name="T0" fmla="*/ 1 w 192"/>
                <a:gd name="T1" fmla="*/ 0 h 754"/>
                <a:gd name="T2" fmla="*/ 1 w 192"/>
                <a:gd name="T3" fmla="*/ 1 h 754"/>
                <a:gd name="T4" fmla="*/ 1 w 192"/>
                <a:gd name="T5" fmla="*/ 1 h 754"/>
                <a:gd name="T6" fmla="*/ 1 w 192"/>
                <a:gd name="T7" fmla="*/ 1 h 754"/>
                <a:gd name="T8" fmla="*/ 1 w 192"/>
                <a:gd name="T9" fmla="*/ 1 h 754"/>
                <a:gd name="T10" fmla="*/ 1 w 192"/>
                <a:gd name="T11" fmla="*/ 1 h 754"/>
                <a:gd name="T12" fmla="*/ 1 w 192"/>
                <a:gd name="T13" fmla="*/ 1 h 754"/>
                <a:gd name="T14" fmla="*/ 1 w 192"/>
                <a:gd name="T15" fmla="*/ 1 h 754"/>
                <a:gd name="T16" fmla="*/ 0 w 192"/>
                <a:gd name="T17" fmla="*/ 1 h 754"/>
                <a:gd name="T18" fmla="*/ 1 w 192"/>
                <a:gd name="T19" fmla="*/ 1 h 754"/>
                <a:gd name="T20" fmla="*/ 1 w 192"/>
                <a:gd name="T21" fmla="*/ 1 h 754"/>
                <a:gd name="T22" fmla="*/ 1 w 192"/>
                <a:gd name="T23" fmla="*/ 1 h 754"/>
                <a:gd name="T24" fmla="*/ 1 w 192"/>
                <a:gd name="T25" fmla="*/ 1 h 754"/>
                <a:gd name="T26" fmla="*/ 1 w 192"/>
                <a:gd name="T27" fmla="*/ 1 h 754"/>
                <a:gd name="T28" fmla="*/ 1 w 192"/>
                <a:gd name="T29" fmla="*/ 1 h 754"/>
                <a:gd name="T30" fmla="*/ 1 w 192"/>
                <a:gd name="T31" fmla="*/ 0 h 75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2"/>
                <a:gd name="T49" fmla="*/ 0 h 754"/>
                <a:gd name="T50" fmla="*/ 192 w 192"/>
                <a:gd name="T51" fmla="*/ 754 h 75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2" h="754">
                  <a:moveTo>
                    <a:pt x="190" y="0"/>
                  </a:moveTo>
                  <a:lnTo>
                    <a:pt x="192" y="188"/>
                  </a:lnTo>
                  <a:lnTo>
                    <a:pt x="190" y="348"/>
                  </a:lnTo>
                  <a:lnTo>
                    <a:pt x="182" y="449"/>
                  </a:lnTo>
                  <a:lnTo>
                    <a:pt x="158" y="536"/>
                  </a:lnTo>
                  <a:lnTo>
                    <a:pt x="119" y="613"/>
                  </a:lnTo>
                  <a:lnTo>
                    <a:pt x="59" y="700"/>
                  </a:lnTo>
                  <a:lnTo>
                    <a:pt x="14" y="754"/>
                  </a:lnTo>
                  <a:lnTo>
                    <a:pt x="0" y="754"/>
                  </a:lnTo>
                  <a:lnTo>
                    <a:pt x="71" y="667"/>
                  </a:lnTo>
                  <a:lnTo>
                    <a:pt x="126" y="572"/>
                  </a:lnTo>
                  <a:lnTo>
                    <a:pt x="158" y="486"/>
                  </a:lnTo>
                  <a:lnTo>
                    <a:pt x="177" y="397"/>
                  </a:lnTo>
                  <a:lnTo>
                    <a:pt x="182" y="301"/>
                  </a:lnTo>
                  <a:lnTo>
                    <a:pt x="186" y="145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7" name="Freeform 114"/>
            <p:cNvSpPr>
              <a:spLocks/>
            </p:cNvSpPr>
            <p:nvPr/>
          </p:nvSpPr>
          <p:spPr bwMode="auto">
            <a:xfrm>
              <a:off x="583" y="1337"/>
              <a:ext cx="120" cy="494"/>
            </a:xfrm>
            <a:custGeom>
              <a:avLst/>
              <a:gdLst>
                <a:gd name="T0" fmla="*/ 1 w 217"/>
                <a:gd name="T1" fmla="*/ 1 h 832"/>
                <a:gd name="T2" fmla="*/ 1 w 217"/>
                <a:gd name="T3" fmla="*/ 1 h 832"/>
                <a:gd name="T4" fmla="*/ 1 w 217"/>
                <a:gd name="T5" fmla="*/ 1 h 832"/>
                <a:gd name="T6" fmla="*/ 1 w 217"/>
                <a:gd name="T7" fmla="*/ 1 h 832"/>
                <a:gd name="T8" fmla="*/ 1 w 217"/>
                <a:gd name="T9" fmla="*/ 1 h 832"/>
                <a:gd name="T10" fmla="*/ 1 w 217"/>
                <a:gd name="T11" fmla="*/ 1 h 832"/>
                <a:gd name="T12" fmla="*/ 1 w 217"/>
                <a:gd name="T13" fmla="*/ 1 h 832"/>
                <a:gd name="T14" fmla="*/ 1 w 217"/>
                <a:gd name="T15" fmla="*/ 0 h 832"/>
                <a:gd name="T16" fmla="*/ 1 w 217"/>
                <a:gd name="T17" fmla="*/ 1 h 832"/>
                <a:gd name="T18" fmla="*/ 0 w 217"/>
                <a:gd name="T19" fmla="*/ 1 h 832"/>
                <a:gd name="T20" fmla="*/ 1 w 217"/>
                <a:gd name="T21" fmla="*/ 1 h 832"/>
                <a:gd name="T22" fmla="*/ 1 w 217"/>
                <a:gd name="T23" fmla="*/ 1 h 832"/>
                <a:gd name="T24" fmla="*/ 1 w 217"/>
                <a:gd name="T25" fmla="*/ 1 h 832"/>
                <a:gd name="T26" fmla="*/ 1 w 217"/>
                <a:gd name="T27" fmla="*/ 1 h 832"/>
                <a:gd name="T28" fmla="*/ 1 w 217"/>
                <a:gd name="T29" fmla="*/ 1 h 832"/>
                <a:gd name="T30" fmla="*/ 1 w 217"/>
                <a:gd name="T31" fmla="*/ 1 h 832"/>
                <a:gd name="T32" fmla="*/ 1 w 217"/>
                <a:gd name="T33" fmla="*/ 1 h 83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17"/>
                <a:gd name="T52" fmla="*/ 0 h 832"/>
                <a:gd name="T53" fmla="*/ 217 w 217"/>
                <a:gd name="T54" fmla="*/ 832 h 83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17" h="832">
                  <a:moveTo>
                    <a:pt x="217" y="832"/>
                  </a:moveTo>
                  <a:lnTo>
                    <a:pt x="136" y="761"/>
                  </a:lnTo>
                  <a:lnTo>
                    <a:pt x="82" y="674"/>
                  </a:lnTo>
                  <a:lnTo>
                    <a:pt x="37" y="551"/>
                  </a:lnTo>
                  <a:lnTo>
                    <a:pt x="14" y="392"/>
                  </a:lnTo>
                  <a:lnTo>
                    <a:pt x="9" y="232"/>
                  </a:lnTo>
                  <a:lnTo>
                    <a:pt x="14" y="85"/>
                  </a:lnTo>
                  <a:lnTo>
                    <a:pt x="18" y="0"/>
                  </a:lnTo>
                  <a:lnTo>
                    <a:pt x="4" y="87"/>
                  </a:lnTo>
                  <a:lnTo>
                    <a:pt x="0" y="206"/>
                  </a:lnTo>
                  <a:lnTo>
                    <a:pt x="4" y="328"/>
                  </a:lnTo>
                  <a:lnTo>
                    <a:pt x="14" y="451"/>
                  </a:lnTo>
                  <a:lnTo>
                    <a:pt x="33" y="574"/>
                  </a:lnTo>
                  <a:lnTo>
                    <a:pt x="77" y="684"/>
                  </a:lnTo>
                  <a:lnTo>
                    <a:pt x="127" y="762"/>
                  </a:lnTo>
                  <a:lnTo>
                    <a:pt x="177" y="802"/>
                  </a:lnTo>
                  <a:lnTo>
                    <a:pt x="217" y="83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8" name="Freeform 115"/>
            <p:cNvSpPr>
              <a:spLocks/>
            </p:cNvSpPr>
            <p:nvPr/>
          </p:nvSpPr>
          <p:spPr bwMode="auto">
            <a:xfrm>
              <a:off x="676" y="1724"/>
              <a:ext cx="179" cy="89"/>
            </a:xfrm>
            <a:custGeom>
              <a:avLst/>
              <a:gdLst>
                <a:gd name="T0" fmla="*/ 1 w 319"/>
                <a:gd name="T1" fmla="*/ 1 h 151"/>
                <a:gd name="T2" fmla="*/ 1 w 319"/>
                <a:gd name="T3" fmla="*/ 1 h 151"/>
                <a:gd name="T4" fmla="*/ 1 w 319"/>
                <a:gd name="T5" fmla="*/ 1 h 151"/>
                <a:gd name="T6" fmla="*/ 1 w 319"/>
                <a:gd name="T7" fmla="*/ 1 h 151"/>
                <a:gd name="T8" fmla="*/ 1 w 319"/>
                <a:gd name="T9" fmla="*/ 1 h 151"/>
                <a:gd name="T10" fmla="*/ 1 w 319"/>
                <a:gd name="T11" fmla="*/ 1 h 151"/>
                <a:gd name="T12" fmla="*/ 1 w 319"/>
                <a:gd name="T13" fmla="*/ 1 h 151"/>
                <a:gd name="T14" fmla="*/ 1 w 319"/>
                <a:gd name="T15" fmla="*/ 1 h 151"/>
                <a:gd name="T16" fmla="*/ 0 w 319"/>
                <a:gd name="T17" fmla="*/ 0 h 151"/>
                <a:gd name="T18" fmla="*/ 1 w 319"/>
                <a:gd name="T19" fmla="*/ 1 h 151"/>
                <a:gd name="T20" fmla="*/ 1 w 319"/>
                <a:gd name="T21" fmla="*/ 1 h 151"/>
                <a:gd name="T22" fmla="*/ 1 w 319"/>
                <a:gd name="T23" fmla="*/ 1 h 151"/>
                <a:gd name="T24" fmla="*/ 1 w 319"/>
                <a:gd name="T25" fmla="*/ 1 h 151"/>
                <a:gd name="T26" fmla="*/ 1 w 319"/>
                <a:gd name="T27" fmla="*/ 1 h 151"/>
                <a:gd name="T28" fmla="*/ 1 w 319"/>
                <a:gd name="T29" fmla="*/ 1 h 151"/>
                <a:gd name="T30" fmla="*/ 1 w 319"/>
                <a:gd name="T31" fmla="*/ 1 h 151"/>
                <a:gd name="T32" fmla="*/ 1 w 319"/>
                <a:gd name="T33" fmla="*/ 1 h 151"/>
                <a:gd name="T34" fmla="*/ 1 w 319"/>
                <a:gd name="T35" fmla="*/ 1 h 15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19"/>
                <a:gd name="T55" fmla="*/ 0 h 151"/>
                <a:gd name="T56" fmla="*/ 319 w 319"/>
                <a:gd name="T57" fmla="*/ 151 h 15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19" h="151">
                  <a:moveTo>
                    <a:pt x="319" y="8"/>
                  </a:moveTo>
                  <a:lnTo>
                    <a:pt x="292" y="65"/>
                  </a:lnTo>
                  <a:lnTo>
                    <a:pt x="242" y="111"/>
                  </a:lnTo>
                  <a:lnTo>
                    <a:pt x="192" y="129"/>
                  </a:lnTo>
                  <a:lnTo>
                    <a:pt x="134" y="129"/>
                  </a:lnTo>
                  <a:lnTo>
                    <a:pt x="91" y="111"/>
                  </a:lnTo>
                  <a:lnTo>
                    <a:pt x="51" y="81"/>
                  </a:lnTo>
                  <a:lnTo>
                    <a:pt x="20" y="38"/>
                  </a:lnTo>
                  <a:lnTo>
                    <a:pt x="0" y="0"/>
                  </a:lnTo>
                  <a:lnTo>
                    <a:pt x="26" y="70"/>
                  </a:lnTo>
                  <a:lnTo>
                    <a:pt x="58" y="111"/>
                  </a:lnTo>
                  <a:lnTo>
                    <a:pt x="106" y="139"/>
                  </a:lnTo>
                  <a:lnTo>
                    <a:pt x="144" y="151"/>
                  </a:lnTo>
                  <a:lnTo>
                    <a:pt x="178" y="151"/>
                  </a:lnTo>
                  <a:lnTo>
                    <a:pt x="223" y="139"/>
                  </a:lnTo>
                  <a:lnTo>
                    <a:pt x="273" y="103"/>
                  </a:lnTo>
                  <a:lnTo>
                    <a:pt x="299" y="59"/>
                  </a:lnTo>
                  <a:lnTo>
                    <a:pt x="319" y="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9" name="Freeform 116"/>
            <p:cNvSpPr>
              <a:spLocks/>
            </p:cNvSpPr>
            <p:nvPr/>
          </p:nvSpPr>
          <p:spPr bwMode="auto">
            <a:xfrm>
              <a:off x="744" y="1674"/>
              <a:ext cx="47" cy="18"/>
            </a:xfrm>
            <a:custGeom>
              <a:avLst/>
              <a:gdLst>
                <a:gd name="T0" fmla="*/ 1 w 84"/>
                <a:gd name="T1" fmla="*/ 1 h 32"/>
                <a:gd name="T2" fmla="*/ 1 w 84"/>
                <a:gd name="T3" fmla="*/ 1 h 32"/>
                <a:gd name="T4" fmla="*/ 1 w 84"/>
                <a:gd name="T5" fmla="*/ 1 h 32"/>
                <a:gd name="T6" fmla="*/ 0 w 84"/>
                <a:gd name="T7" fmla="*/ 0 h 32"/>
                <a:gd name="T8" fmla="*/ 1 w 84"/>
                <a:gd name="T9" fmla="*/ 1 h 32"/>
                <a:gd name="T10" fmla="*/ 1 w 84"/>
                <a:gd name="T11" fmla="*/ 1 h 32"/>
                <a:gd name="T12" fmla="*/ 1 w 84"/>
                <a:gd name="T13" fmla="*/ 1 h 32"/>
                <a:gd name="T14" fmla="*/ 1 w 84"/>
                <a:gd name="T15" fmla="*/ 1 h 32"/>
                <a:gd name="T16" fmla="*/ 1 w 84"/>
                <a:gd name="T17" fmla="*/ 0 h 32"/>
                <a:gd name="T18" fmla="*/ 1 w 84"/>
                <a:gd name="T19" fmla="*/ 1 h 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4"/>
                <a:gd name="T31" fmla="*/ 0 h 32"/>
                <a:gd name="T32" fmla="*/ 84 w 84"/>
                <a:gd name="T33" fmla="*/ 32 h 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4" h="32">
                  <a:moveTo>
                    <a:pt x="71" y="7"/>
                  </a:moveTo>
                  <a:lnTo>
                    <a:pt x="53" y="11"/>
                  </a:lnTo>
                  <a:lnTo>
                    <a:pt x="25" y="11"/>
                  </a:lnTo>
                  <a:lnTo>
                    <a:pt x="0" y="0"/>
                  </a:lnTo>
                  <a:lnTo>
                    <a:pt x="13" y="23"/>
                  </a:lnTo>
                  <a:lnTo>
                    <a:pt x="32" y="32"/>
                  </a:lnTo>
                  <a:lnTo>
                    <a:pt x="53" y="32"/>
                  </a:lnTo>
                  <a:lnTo>
                    <a:pt x="71" y="23"/>
                  </a:lnTo>
                  <a:lnTo>
                    <a:pt x="84" y="0"/>
                  </a:lnTo>
                  <a:lnTo>
                    <a:pt x="71" y="7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0" name="Freeform 117"/>
            <p:cNvSpPr>
              <a:spLocks/>
            </p:cNvSpPr>
            <p:nvPr/>
          </p:nvSpPr>
          <p:spPr bwMode="auto">
            <a:xfrm>
              <a:off x="737" y="1800"/>
              <a:ext cx="170" cy="191"/>
            </a:xfrm>
            <a:custGeom>
              <a:avLst/>
              <a:gdLst>
                <a:gd name="T0" fmla="*/ 0 w 307"/>
                <a:gd name="T1" fmla="*/ 1 h 321"/>
                <a:gd name="T2" fmla="*/ 1 w 307"/>
                <a:gd name="T3" fmla="*/ 1 h 321"/>
                <a:gd name="T4" fmla="*/ 1 w 307"/>
                <a:gd name="T5" fmla="*/ 1 h 321"/>
                <a:gd name="T6" fmla="*/ 1 w 307"/>
                <a:gd name="T7" fmla="*/ 1 h 321"/>
                <a:gd name="T8" fmla="*/ 1 w 307"/>
                <a:gd name="T9" fmla="*/ 1 h 321"/>
                <a:gd name="T10" fmla="*/ 1 w 307"/>
                <a:gd name="T11" fmla="*/ 0 h 321"/>
                <a:gd name="T12" fmla="*/ 1 w 307"/>
                <a:gd name="T13" fmla="*/ 1 h 321"/>
                <a:gd name="T14" fmla="*/ 1 w 307"/>
                <a:gd name="T15" fmla="*/ 1 h 321"/>
                <a:gd name="T16" fmla="*/ 1 w 307"/>
                <a:gd name="T17" fmla="*/ 1 h 321"/>
                <a:gd name="T18" fmla="*/ 1 w 307"/>
                <a:gd name="T19" fmla="*/ 1 h 321"/>
                <a:gd name="T20" fmla="*/ 1 w 307"/>
                <a:gd name="T21" fmla="*/ 1 h 321"/>
                <a:gd name="T22" fmla="*/ 1 w 307"/>
                <a:gd name="T23" fmla="*/ 1 h 321"/>
                <a:gd name="T24" fmla="*/ 1 w 307"/>
                <a:gd name="T25" fmla="*/ 1 h 321"/>
                <a:gd name="T26" fmla="*/ 1 w 307"/>
                <a:gd name="T27" fmla="*/ 1 h 321"/>
                <a:gd name="T28" fmla="*/ 1 w 307"/>
                <a:gd name="T29" fmla="*/ 1 h 321"/>
                <a:gd name="T30" fmla="*/ 1 w 307"/>
                <a:gd name="T31" fmla="*/ 1 h 321"/>
                <a:gd name="T32" fmla="*/ 1 w 307"/>
                <a:gd name="T33" fmla="*/ 1 h 321"/>
                <a:gd name="T34" fmla="*/ 1 w 307"/>
                <a:gd name="T35" fmla="*/ 1 h 321"/>
                <a:gd name="T36" fmla="*/ 1 w 307"/>
                <a:gd name="T37" fmla="*/ 1 h 321"/>
                <a:gd name="T38" fmla="*/ 1 w 307"/>
                <a:gd name="T39" fmla="*/ 1 h 321"/>
                <a:gd name="T40" fmla="*/ 1 w 307"/>
                <a:gd name="T41" fmla="*/ 1 h 321"/>
                <a:gd name="T42" fmla="*/ 1 w 307"/>
                <a:gd name="T43" fmla="*/ 1 h 321"/>
                <a:gd name="T44" fmla="*/ 1 w 307"/>
                <a:gd name="T45" fmla="*/ 1 h 321"/>
                <a:gd name="T46" fmla="*/ 1 w 307"/>
                <a:gd name="T47" fmla="*/ 1 h 321"/>
                <a:gd name="T48" fmla="*/ 1 w 307"/>
                <a:gd name="T49" fmla="*/ 1 h 321"/>
                <a:gd name="T50" fmla="*/ 1 w 307"/>
                <a:gd name="T51" fmla="*/ 1 h 321"/>
                <a:gd name="T52" fmla="*/ 0 w 307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7"/>
                <a:gd name="T82" fmla="*/ 0 h 321"/>
                <a:gd name="T83" fmla="*/ 307 w 307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7" h="321">
                  <a:moveTo>
                    <a:pt x="0" y="76"/>
                  </a:moveTo>
                  <a:lnTo>
                    <a:pt x="29" y="49"/>
                  </a:lnTo>
                  <a:lnTo>
                    <a:pt x="67" y="49"/>
                  </a:lnTo>
                  <a:lnTo>
                    <a:pt x="100" y="76"/>
                  </a:lnTo>
                  <a:lnTo>
                    <a:pt x="185" y="24"/>
                  </a:lnTo>
                  <a:lnTo>
                    <a:pt x="266" y="0"/>
                  </a:lnTo>
                  <a:lnTo>
                    <a:pt x="300" y="82"/>
                  </a:lnTo>
                  <a:lnTo>
                    <a:pt x="307" y="166"/>
                  </a:lnTo>
                  <a:lnTo>
                    <a:pt x="284" y="248"/>
                  </a:lnTo>
                  <a:lnTo>
                    <a:pt x="253" y="321"/>
                  </a:lnTo>
                  <a:lnTo>
                    <a:pt x="181" y="309"/>
                  </a:lnTo>
                  <a:lnTo>
                    <a:pt x="74" y="222"/>
                  </a:lnTo>
                  <a:lnTo>
                    <a:pt x="181" y="292"/>
                  </a:lnTo>
                  <a:lnTo>
                    <a:pt x="244" y="292"/>
                  </a:lnTo>
                  <a:lnTo>
                    <a:pt x="281" y="228"/>
                  </a:lnTo>
                  <a:lnTo>
                    <a:pt x="290" y="160"/>
                  </a:lnTo>
                  <a:lnTo>
                    <a:pt x="281" y="82"/>
                  </a:lnTo>
                  <a:lnTo>
                    <a:pt x="258" y="24"/>
                  </a:lnTo>
                  <a:lnTo>
                    <a:pt x="181" y="42"/>
                  </a:lnTo>
                  <a:lnTo>
                    <a:pt x="98" y="99"/>
                  </a:lnTo>
                  <a:lnTo>
                    <a:pt x="98" y="142"/>
                  </a:lnTo>
                  <a:lnTo>
                    <a:pt x="74" y="185"/>
                  </a:lnTo>
                  <a:lnTo>
                    <a:pt x="84" y="115"/>
                  </a:lnTo>
                  <a:lnTo>
                    <a:pt x="74" y="76"/>
                  </a:lnTo>
                  <a:lnTo>
                    <a:pt x="50" y="68"/>
                  </a:lnTo>
                  <a:lnTo>
                    <a:pt x="24" y="68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1" name="Freeform 118"/>
            <p:cNvSpPr>
              <a:spLocks/>
            </p:cNvSpPr>
            <p:nvPr/>
          </p:nvSpPr>
          <p:spPr bwMode="auto">
            <a:xfrm>
              <a:off x="619" y="1800"/>
              <a:ext cx="156" cy="191"/>
            </a:xfrm>
            <a:custGeom>
              <a:avLst/>
              <a:gdLst>
                <a:gd name="T0" fmla="*/ 1 w 276"/>
                <a:gd name="T1" fmla="*/ 1 h 321"/>
                <a:gd name="T2" fmla="*/ 1 w 276"/>
                <a:gd name="T3" fmla="*/ 1 h 321"/>
                <a:gd name="T4" fmla="*/ 1 w 276"/>
                <a:gd name="T5" fmla="*/ 1 h 321"/>
                <a:gd name="T6" fmla="*/ 1 w 276"/>
                <a:gd name="T7" fmla="*/ 0 h 321"/>
                <a:gd name="T8" fmla="*/ 1 w 276"/>
                <a:gd name="T9" fmla="*/ 1 h 321"/>
                <a:gd name="T10" fmla="*/ 0 w 276"/>
                <a:gd name="T11" fmla="*/ 1 h 321"/>
                <a:gd name="T12" fmla="*/ 1 w 276"/>
                <a:gd name="T13" fmla="*/ 1 h 321"/>
                <a:gd name="T14" fmla="*/ 1 w 276"/>
                <a:gd name="T15" fmla="*/ 1 h 321"/>
                <a:gd name="T16" fmla="*/ 1 w 276"/>
                <a:gd name="T17" fmla="*/ 1 h 321"/>
                <a:gd name="T18" fmla="*/ 1 w 276"/>
                <a:gd name="T19" fmla="*/ 1 h 321"/>
                <a:gd name="T20" fmla="*/ 1 w 276"/>
                <a:gd name="T21" fmla="*/ 1 h 321"/>
                <a:gd name="T22" fmla="*/ 1 w 276"/>
                <a:gd name="T23" fmla="*/ 1 h 321"/>
                <a:gd name="T24" fmla="*/ 1 w 276"/>
                <a:gd name="T25" fmla="*/ 1 h 321"/>
                <a:gd name="T26" fmla="*/ 1 w 276"/>
                <a:gd name="T27" fmla="*/ 1 h 321"/>
                <a:gd name="T28" fmla="*/ 1 w 276"/>
                <a:gd name="T29" fmla="*/ 1 h 321"/>
                <a:gd name="T30" fmla="*/ 1 w 276"/>
                <a:gd name="T31" fmla="*/ 1 h 321"/>
                <a:gd name="T32" fmla="*/ 1 w 276"/>
                <a:gd name="T33" fmla="*/ 1 h 321"/>
                <a:gd name="T34" fmla="*/ 1 w 276"/>
                <a:gd name="T35" fmla="*/ 1 h 321"/>
                <a:gd name="T36" fmla="*/ 1 w 276"/>
                <a:gd name="T37" fmla="*/ 1 h 321"/>
                <a:gd name="T38" fmla="*/ 1 w 276"/>
                <a:gd name="T39" fmla="*/ 1 h 321"/>
                <a:gd name="T40" fmla="*/ 1 w 276"/>
                <a:gd name="T41" fmla="*/ 1 h 321"/>
                <a:gd name="T42" fmla="*/ 1 w 276"/>
                <a:gd name="T43" fmla="*/ 1 h 321"/>
                <a:gd name="T44" fmla="*/ 1 w 276"/>
                <a:gd name="T45" fmla="*/ 1 h 321"/>
                <a:gd name="T46" fmla="*/ 1 w 276"/>
                <a:gd name="T47" fmla="*/ 1 h 321"/>
                <a:gd name="T48" fmla="*/ 1 w 276"/>
                <a:gd name="T49" fmla="*/ 1 h 321"/>
                <a:gd name="T50" fmla="*/ 1 w 276"/>
                <a:gd name="T51" fmla="*/ 1 h 321"/>
                <a:gd name="T52" fmla="*/ 1 w 276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76"/>
                <a:gd name="T82" fmla="*/ 0 h 321"/>
                <a:gd name="T83" fmla="*/ 276 w 276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76" h="321">
                  <a:moveTo>
                    <a:pt x="200" y="99"/>
                  </a:moveTo>
                  <a:lnTo>
                    <a:pt x="157" y="56"/>
                  </a:lnTo>
                  <a:lnTo>
                    <a:pt x="56" y="7"/>
                  </a:lnTo>
                  <a:lnTo>
                    <a:pt x="36" y="0"/>
                  </a:lnTo>
                  <a:lnTo>
                    <a:pt x="9" y="82"/>
                  </a:lnTo>
                  <a:lnTo>
                    <a:pt x="0" y="166"/>
                  </a:lnTo>
                  <a:lnTo>
                    <a:pt x="9" y="228"/>
                  </a:lnTo>
                  <a:lnTo>
                    <a:pt x="48" y="321"/>
                  </a:lnTo>
                  <a:lnTo>
                    <a:pt x="128" y="279"/>
                  </a:lnTo>
                  <a:lnTo>
                    <a:pt x="209" y="211"/>
                  </a:lnTo>
                  <a:lnTo>
                    <a:pt x="241" y="218"/>
                  </a:lnTo>
                  <a:lnTo>
                    <a:pt x="276" y="199"/>
                  </a:lnTo>
                  <a:lnTo>
                    <a:pt x="238" y="194"/>
                  </a:lnTo>
                  <a:lnTo>
                    <a:pt x="209" y="156"/>
                  </a:lnTo>
                  <a:lnTo>
                    <a:pt x="205" y="130"/>
                  </a:lnTo>
                  <a:lnTo>
                    <a:pt x="200" y="166"/>
                  </a:lnTo>
                  <a:lnTo>
                    <a:pt x="205" y="199"/>
                  </a:lnTo>
                  <a:lnTo>
                    <a:pt x="147" y="238"/>
                  </a:lnTo>
                  <a:lnTo>
                    <a:pt x="85" y="267"/>
                  </a:lnTo>
                  <a:lnTo>
                    <a:pt x="48" y="270"/>
                  </a:lnTo>
                  <a:lnTo>
                    <a:pt x="21" y="218"/>
                  </a:lnTo>
                  <a:lnTo>
                    <a:pt x="14" y="156"/>
                  </a:lnTo>
                  <a:lnTo>
                    <a:pt x="14" y="76"/>
                  </a:lnTo>
                  <a:lnTo>
                    <a:pt x="45" y="19"/>
                  </a:lnTo>
                  <a:lnTo>
                    <a:pt x="137" y="56"/>
                  </a:lnTo>
                  <a:lnTo>
                    <a:pt x="172" y="82"/>
                  </a:lnTo>
                  <a:lnTo>
                    <a:pt x="200" y="9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2" name="Freeform 119"/>
            <p:cNvSpPr>
              <a:spLocks/>
            </p:cNvSpPr>
            <p:nvPr/>
          </p:nvSpPr>
          <p:spPr bwMode="auto">
            <a:xfrm>
              <a:off x="731" y="1786"/>
              <a:ext cx="489" cy="836"/>
            </a:xfrm>
            <a:custGeom>
              <a:avLst/>
              <a:gdLst>
                <a:gd name="T0" fmla="*/ 1 w 874"/>
                <a:gd name="T1" fmla="*/ 0 h 1407"/>
                <a:gd name="T2" fmla="*/ 1 w 874"/>
                <a:gd name="T3" fmla="*/ 1 h 1407"/>
                <a:gd name="T4" fmla="*/ 1 w 874"/>
                <a:gd name="T5" fmla="*/ 1 h 1407"/>
                <a:gd name="T6" fmla="*/ 1 w 874"/>
                <a:gd name="T7" fmla="*/ 1 h 1407"/>
                <a:gd name="T8" fmla="*/ 1 w 874"/>
                <a:gd name="T9" fmla="*/ 1 h 1407"/>
                <a:gd name="T10" fmla="*/ 1 w 874"/>
                <a:gd name="T11" fmla="*/ 1 h 1407"/>
                <a:gd name="T12" fmla="*/ 1 w 874"/>
                <a:gd name="T13" fmla="*/ 1 h 1407"/>
                <a:gd name="T14" fmla="*/ 0 w 874"/>
                <a:gd name="T15" fmla="*/ 1 h 1407"/>
                <a:gd name="T16" fmla="*/ 1 w 874"/>
                <a:gd name="T17" fmla="*/ 1 h 1407"/>
                <a:gd name="T18" fmla="*/ 1 w 874"/>
                <a:gd name="T19" fmla="*/ 1 h 1407"/>
                <a:gd name="T20" fmla="*/ 1 w 874"/>
                <a:gd name="T21" fmla="*/ 1 h 1407"/>
                <a:gd name="T22" fmla="*/ 1 w 874"/>
                <a:gd name="T23" fmla="*/ 1 h 1407"/>
                <a:gd name="T24" fmla="*/ 1 w 874"/>
                <a:gd name="T25" fmla="*/ 1 h 1407"/>
                <a:gd name="T26" fmla="*/ 1 w 874"/>
                <a:gd name="T27" fmla="*/ 1 h 1407"/>
                <a:gd name="T28" fmla="*/ 1 w 874"/>
                <a:gd name="T29" fmla="*/ 1 h 1407"/>
                <a:gd name="T30" fmla="*/ 1 w 874"/>
                <a:gd name="T31" fmla="*/ 1 h 1407"/>
                <a:gd name="T32" fmla="*/ 1 w 874"/>
                <a:gd name="T33" fmla="*/ 1 h 1407"/>
                <a:gd name="T34" fmla="*/ 1 w 874"/>
                <a:gd name="T35" fmla="*/ 1 h 1407"/>
                <a:gd name="T36" fmla="*/ 1 w 874"/>
                <a:gd name="T37" fmla="*/ 1 h 1407"/>
                <a:gd name="T38" fmla="*/ 1 w 874"/>
                <a:gd name="T39" fmla="*/ 1 h 1407"/>
                <a:gd name="T40" fmla="*/ 1 w 874"/>
                <a:gd name="T41" fmla="*/ 1 h 1407"/>
                <a:gd name="T42" fmla="*/ 1 w 874"/>
                <a:gd name="T43" fmla="*/ 1 h 1407"/>
                <a:gd name="T44" fmla="*/ 1 w 874"/>
                <a:gd name="T45" fmla="*/ 1 h 1407"/>
                <a:gd name="T46" fmla="*/ 1 w 874"/>
                <a:gd name="T47" fmla="*/ 1 h 1407"/>
                <a:gd name="T48" fmla="*/ 1 w 874"/>
                <a:gd name="T49" fmla="*/ 1 h 1407"/>
                <a:gd name="T50" fmla="*/ 1 w 874"/>
                <a:gd name="T51" fmla="*/ 1 h 1407"/>
                <a:gd name="T52" fmla="*/ 1 w 874"/>
                <a:gd name="T53" fmla="*/ 1 h 1407"/>
                <a:gd name="T54" fmla="*/ 1 w 874"/>
                <a:gd name="T55" fmla="*/ 1 h 1407"/>
                <a:gd name="T56" fmla="*/ 1 w 874"/>
                <a:gd name="T57" fmla="*/ 1 h 1407"/>
                <a:gd name="T58" fmla="*/ 1 w 874"/>
                <a:gd name="T59" fmla="*/ 1 h 1407"/>
                <a:gd name="T60" fmla="*/ 1 w 874"/>
                <a:gd name="T61" fmla="*/ 1 h 1407"/>
                <a:gd name="T62" fmla="*/ 1 w 874"/>
                <a:gd name="T63" fmla="*/ 1 h 1407"/>
                <a:gd name="T64" fmla="*/ 1 w 874"/>
                <a:gd name="T65" fmla="*/ 1 h 1407"/>
                <a:gd name="T66" fmla="*/ 1 w 874"/>
                <a:gd name="T67" fmla="*/ 1 h 1407"/>
                <a:gd name="T68" fmla="*/ 1 w 874"/>
                <a:gd name="T69" fmla="*/ 1 h 1407"/>
                <a:gd name="T70" fmla="*/ 1 w 874"/>
                <a:gd name="T71" fmla="*/ 1 h 1407"/>
                <a:gd name="T72" fmla="*/ 1 w 874"/>
                <a:gd name="T73" fmla="*/ 1 h 1407"/>
                <a:gd name="T74" fmla="*/ 1 w 874"/>
                <a:gd name="T75" fmla="*/ 1 h 1407"/>
                <a:gd name="T76" fmla="*/ 1 w 874"/>
                <a:gd name="T77" fmla="*/ 1 h 1407"/>
                <a:gd name="T78" fmla="*/ 1 w 874"/>
                <a:gd name="T79" fmla="*/ 1 h 1407"/>
                <a:gd name="T80" fmla="*/ 1 w 874"/>
                <a:gd name="T81" fmla="*/ 1 h 1407"/>
                <a:gd name="T82" fmla="*/ 1 w 874"/>
                <a:gd name="T83" fmla="*/ 1 h 1407"/>
                <a:gd name="T84" fmla="*/ 1 w 874"/>
                <a:gd name="T85" fmla="*/ 0 h 140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74"/>
                <a:gd name="T130" fmla="*/ 0 h 1407"/>
                <a:gd name="T131" fmla="*/ 874 w 874"/>
                <a:gd name="T132" fmla="*/ 1407 h 140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74" h="1407">
                  <a:moveTo>
                    <a:pt x="357" y="0"/>
                  </a:moveTo>
                  <a:lnTo>
                    <a:pt x="348" y="190"/>
                  </a:lnTo>
                  <a:lnTo>
                    <a:pt x="309" y="351"/>
                  </a:lnTo>
                  <a:lnTo>
                    <a:pt x="239" y="473"/>
                  </a:lnTo>
                  <a:lnTo>
                    <a:pt x="139" y="623"/>
                  </a:lnTo>
                  <a:lnTo>
                    <a:pt x="38" y="758"/>
                  </a:lnTo>
                  <a:lnTo>
                    <a:pt x="5" y="836"/>
                  </a:lnTo>
                  <a:lnTo>
                    <a:pt x="0" y="923"/>
                  </a:lnTo>
                  <a:lnTo>
                    <a:pt x="20" y="1004"/>
                  </a:lnTo>
                  <a:lnTo>
                    <a:pt x="101" y="1145"/>
                  </a:lnTo>
                  <a:lnTo>
                    <a:pt x="190" y="1263"/>
                  </a:lnTo>
                  <a:lnTo>
                    <a:pt x="286" y="1328"/>
                  </a:lnTo>
                  <a:lnTo>
                    <a:pt x="463" y="1398"/>
                  </a:lnTo>
                  <a:lnTo>
                    <a:pt x="657" y="1407"/>
                  </a:lnTo>
                  <a:lnTo>
                    <a:pt x="816" y="1404"/>
                  </a:lnTo>
                  <a:lnTo>
                    <a:pt x="874" y="1385"/>
                  </a:lnTo>
                  <a:lnTo>
                    <a:pt x="781" y="1390"/>
                  </a:lnTo>
                  <a:lnTo>
                    <a:pt x="644" y="1390"/>
                  </a:lnTo>
                  <a:lnTo>
                    <a:pt x="488" y="1373"/>
                  </a:lnTo>
                  <a:lnTo>
                    <a:pt x="352" y="1328"/>
                  </a:lnTo>
                  <a:lnTo>
                    <a:pt x="234" y="1279"/>
                  </a:lnTo>
                  <a:lnTo>
                    <a:pt x="175" y="1224"/>
                  </a:lnTo>
                  <a:lnTo>
                    <a:pt x="131" y="1151"/>
                  </a:lnTo>
                  <a:lnTo>
                    <a:pt x="101" y="1033"/>
                  </a:lnTo>
                  <a:lnTo>
                    <a:pt x="109" y="952"/>
                  </a:lnTo>
                  <a:lnTo>
                    <a:pt x="160" y="863"/>
                  </a:lnTo>
                  <a:lnTo>
                    <a:pt x="282" y="740"/>
                  </a:lnTo>
                  <a:lnTo>
                    <a:pt x="508" y="446"/>
                  </a:lnTo>
                  <a:lnTo>
                    <a:pt x="460" y="418"/>
                  </a:lnTo>
                  <a:lnTo>
                    <a:pt x="253" y="655"/>
                  </a:lnTo>
                  <a:lnTo>
                    <a:pt x="139" y="799"/>
                  </a:lnTo>
                  <a:lnTo>
                    <a:pt x="76" y="909"/>
                  </a:lnTo>
                  <a:lnTo>
                    <a:pt x="73" y="983"/>
                  </a:lnTo>
                  <a:lnTo>
                    <a:pt x="67" y="1044"/>
                  </a:lnTo>
                  <a:lnTo>
                    <a:pt x="26" y="952"/>
                  </a:lnTo>
                  <a:lnTo>
                    <a:pt x="26" y="886"/>
                  </a:lnTo>
                  <a:lnTo>
                    <a:pt x="41" y="799"/>
                  </a:lnTo>
                  <a:lnTo>
                    <a:pt x="95" y="720"/>
                  </a:lnTo>
                  <a:lnTo>
                    <a:pt x="282" y="446"/>
                  </a:lnTo>
                  <a:lnTo>
                    <a:pt x="332" y="345"/>
                  </a:lnTo>
                  <a:lnTo>
                    <a:pt x="357" y="228"/>
                  </a:lnTo>
                  <a:lnTo>
                    <a:pt x="362" y="130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3" name="Freeform 120"/>
            <p:cNvSpPr>
              <a:spLocks/>
            </p:cNvSpPr>
            <p:nvPr/>
          </p:nvSpPr>
          <p:spPr bwMode="auto">
            <a:xfrm>
              <a:off x="978" y="1858"/>
              <a:ext cx="94" cy="71"/>
            </a:xfrm>
            <a:custGeom>
              <a:avLst/>
              <a:gdLst>
                <a:gd name="T0" fmla="*/ 1 w 167"/>
                <a:gd name="T1" fmla="*/ 1 h 119"/>
                <a:gd name="T2" fmla="*/ 0 w 167"/>
                <a:gd name="T3" fmla="*/ 1 h 119"/>
                <a:gd name="T4" fmla="*/ 1 w 167"/>
                <a:gd name="T5" fmla="*/ 0 h 119"/>
                <a:gd name="T6" fmla="*/ 1 w 167"/>
                <a:gd name="T7" fmla="*/ 1 h 119"/>
                <a:gd name="T8" fmla="*/ 1 w 167"/>
                <a:gd name="T9" fmla="*/ 1 h 119"/>
                <a:gd name="T10" fmla="*/ 1 w 167"/>
                <a:gd name="T11" fmla="*/ 1 h 1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7"/>
                <a:gd name="T19" fmla="*/ 0 h 119"/>
                <a:gd name="T20" fmla="*/ 167 w 167"/>
                <a:gd name="T21" fmla="*/ 119 h 11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7" h="119">
                  <a:moveTo>
                    <a:pt x="46" y="119"/>
                  </a:moveTo>
                  <a:lnTo>
                    <a:pt x="0" y="61"/>
                  </a:lnTo>
                  <a:lnTo>
                    <a:pt x="146" y="0"/>
                  </a:lnTo>
                  <a:lnTo>
                    <a:pt x="167" y="38"/>
                  </a:lnTo>
                  <a:lnTo>
                    <a:pt x="46" y="95"/>
                  </a:lnTo>
                  <a:lnTo>
                    <a:pt x="46" y="11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4" name="Freeform 121"/>
            <p:cNvSpPr>
              <a:spLocks/>
            </p:cNvSpPr>
            <p:nvPr/>
          </p:nvSpPr>
          <p:spPr bwMode="auto">
            <a:xfrm>
              <a:off x="595" y="1811"/>
              <a:ext cx="164" cy="425"/>
            </a:xfrm>
            <a:custGeom>
              <a:avLst/>
              <a:gdLst>
                <a:gd name="T0" fmla="*/ 1 w 293"/>
                <a:gd name="T1" fmla="*/ 1 h 715"/>
                <a:gd name="T2" fmla="*/ 1 w 293"/>
                <a:gd name="T3" fmla="*/ 1 h 715"/>
                <a:gd name="T4" fmla="*/ 1 w 293"/>
                <a:gd name="T5" fmla="*/ 1 h 715"/>
                <a:gd name="T6" fmla="*/ 1 w 293"/>
                <a:gd name="T7" fmla="*/ 1 h 715"/>
                <a:gd name="T8" fmla="*/ 1 w 293"/>
                <a:gd name="T9" fmla="*/ 1 h 715"/>
                <a:gd name="T10" fmla="*/ 1 w 293"/>
                <a:gd name="T11" fmla="*/ 1 h 715"/>
                <a:gd name="T12" fmla="*/ 1 w 293"/>
                <a:gd name="T13" fmla="*/ 0 h 715"/>
                <a:gd name="T14" fmla="*/ 1 w 293"/>
                <a:gd name="T15" fmla="*/ 1 h 715"/>
                <a:gd name="T16" fmla="*/ 0 w 293"/>
                <a:gd name="T17" fmla="*/ 1 h 715"/>
                <a:gd name="T18" fmla="*/ 1 w 293"/>
                <a:gd name="T19" fmla="*/ 1 h 715"/>
                <a:gd name="T20" fmla="*/ 1 w 293"/>
                <a:gd name="T21" fmla="*/ 1 h 715"/>
                <a:gd name="T22" fmla="*/ 1 w 293"/>
                <a:gd name="T23" fmla="*/ 1 h 715"/>
                <a:gd name="T24" fmla="*/ 1 w 293"/>
                <a:gd name="T25" fmla="*/ 1 h 715"/>
                <a:gd name="T26" fmla="*/ 1 w 293"/>
                <a:gd name="T27" fmla="*/ 1 h 7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93"/>
                <a:gd name="T43" fmla="*/ 0 h 715"/>
                <a:gd name="T44" fmla="*/ 293 w 293"/>
                <a:gd name="T45" fmla="*/ 715 h 71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93" h="715">
                  <a:moveTo>
                    <a:pt x="293" y="692"/>
                  </a:moveTo>
                  <a:lnTo>
                    <a:pt x="177" y="548"/>
                  </a:lnTo>
                  <a:lnTo>
                    <a:pt x="103" y="435"/>
                  </a:lnTo>
                  <a:lnTo>
                    <a:pt x="56" y="327"/>
                  </a:lnTo>
                  <a:lnTo>
                    <a:pt x="23" y="203"/>
                  </a:lnTo>
                  <a:lnTo>
                    <a:pt x="23" y="111"/>
                  </a:lnTo>
                  <a:lnTo>
                    <a:pt x="34" y="0"/>
                  </a:lnTo>
                  <a:lnTo>
                    <a:pt x="9" y="80"/>
                  </a:lnTo>
                  <a:lnTo>
                    <a:pt x="0" y="185"/>
                  </a:lnTo>
                  <a:lnTo>
                    <a:pt x="19" y="275"/>
                  </a:lnTo>
                  <a:lnTo>
                    <a:pt x="80" y="430"/>
                  </a:lnTo>
                  <a:lnTo>
                    <a:pt x="129" y="516"/>
                  </a:lnTo>
                  <a:lnTo>
                    <a:pt x="293" y="715"/>
                  </a:lnTo>
                  <a:lnTo>
                    <a:pt x="293" y="69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5" name="Freeform 122"/>
            <p:cNvSpPr>
              <a:spLocks/>
            </p:cNvSpPr>
            <p:nvPr/>
          </p:nvSpPr>
          <p:spPr bwMode="auto">
            <a:xfrm>
              <a:off x="457" y="1855"/>
              <a:ext cx="87" cy="80"/>
            </a:xfrm>
            <a:custGeom>
              <a:avLst/>
              <a:gdLst>
                <a:gd name="T0" fmla="*/ 1 w 156"/>
                <a:gd name="T1" fmla="*/ 1 h 136"/>
                <a:gd name="T2" fmla="*/ 1 w 156"/>
                <a:gd name="T3" fmla="*/ 0 h 136"/>
                <a:gd name="T4" fmla="*/ 0 w 156"/>
                <a:gd name="T5" fmla="*/ 1 h 136"/>
                <a:gd name="T6" fmla="*/ 1 w 156"/>
                <a:gd name="T7" fmla="*/ 1 h 136"/>
                <a:gd name="T8" fmla="*/ 1 w 156"/>
                <a:gd name="T9" fmla="*/ 1 h 136"/>
                <a:gd name="T10" fmla="*/ 1 w 156"/>
                <a:gd name="T11" fmla="*/ 1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6"/>
                <a:gd name="T19" fmla="*/ 0 h 136"/>
                <a:gd name="T20" fmla="*/ 156 w 156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6" h="136">
                  <a:moveTo>
                    <a:pt x="156" y="64"/>
                  </a:moveTo>
                  <a:lnTo>
                    <a:pt x="22" y="0"/>
                  </a:lnTo>
                  <a:lnTo>
                    <a:pt x="0" y="30"/>
                  </a:lnTo>
                  <a:lnTo>
                    <a:pt x="113" y="80"/>
                  </a:lnTo>
                  <a:lnTo>
                    <a:pt x="74" y="136"/>
                  </a:lnTo>
                  <a:lnTo>
                    <a:pt x="156" y="6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6" name="Freeform 123"/>
            <p:cNvSpPr>
              <a:spLocks/>
            </p:cNvSpPr>
            <p:nvPr/>
          </p:nvSpPr>
          <p:spPr bwMode="auto">
            <a:xfrm>
              <a:off x="522" y="2030"/>
              <a:ext cx="215" cy="279"/>
            </a:xfrm>
            <a:custGeom>
              <a:avLst/>
              <a:gdLst>
                <a:gd name="T0" fmla="*/ 1 w 384"/>
                <a:gd name="T1" fmla="*/ 0 h 470"/>
                <a:gd name="T2" fmla="*/ 1 w 384"/>
                <a:gd name="T3" fmla="*/ 1 h 470"/>
                <a:gd name="T4" fmla="*/ 1 w 384"/>
                <a:gd name="T5" fmla="*/ 1 h 470"/>
                <a:gd name="T6" fmla="*/ 1 w 384"/>
                <a:gd name="T7" fmla="*/ 1 h 470"/>
                <a:gd name="T8" fmla="*/ 1 w 384"/>
                <a:gd name="T9" fmla="*/ 1 h 470"/>
                <a:gd name="T10" fmla="*/ 1 w 384"/>
                <a:gd name="T11" fmla="*/ 1 h 470"/>
                <a:gd name="T12" fmla="*/ 1 w 384"/>
                <a:gd name="T13" fmla="*/ 1 h 470"/>
                <a:gd name="T14" fmla="*/ 0 w 384"/>
                <a:gd name="T15" fmla="*/ 1 h 470"/>
                <a:gd name="T16" fmla="*/ 1 w 384"/>
                <a:gd name="T17" fmla="*/ 0 h 47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4"/>
                <a:gd name="T28" fmla="*/ 0 h 470"/>
                <a:gd name="T29" fmla="*/ 384 w 384"/>
                <a:gd name="T30" fmla="*/ 470 h 47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4" h="470">
                  <a:moveTo>
                    <a:pt x="29" y="0"/>
                  </a:moveTo>
                  <a:lnTo>
                    <a:pt x="175" y="186"/>
                  </a:lnTo>
                  <a:lnTo>
                    <a:pt x="308" y="351"/>
                  </a:lnTo>
                  <a:lnTo>
                    <a:pt x="384" y="430"/>
                  </a:lnTo>
                  <a:lnTo>
                    <a:pt x="384" y="470"/>
                  </a:lnTo>
                  <a:lnTo>
                    <a:pt x="277" y="372"/>
                  </a:lnTo>
                  <a:lnTo>
                    <a:pt x="159" y="244"/>
                  </a:lnTo>
                  <a:lnTo>
                    <a:pt x="0" y="3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7" name="Freeform 124"/>
            <p:cNvSpPr>
              <a:spLocks/>
            </p:cNvSpPr>
            <p:nvPr/>
          </p:nvSpPr>
          <p:spPr bwMode="auto">
            <a:xfrm>
              <a:off x="301" y="2200"/>
              <a:ext cx="451" cy="435"/>
            </a:xfrm>
            <a:custGeom>
              <a:avLst/>
              <a:gdLst>
                <a:gd name="T0" fmla="*/ 1 w 809"/>
                <a:gd name="T1" fmla="*/ 1 h 732"/>
                <a:gd name="T2" fmla="*/ 1 w 809"/>
                <a:gd name="T3" fmla="*/ 1 h 732"/>
                <a:gd name="T4" fmla="*/ 1 w 809"/>
                <a:gd name="T5" fmla="*/ 1 h 732"/>
                <a:gd name="T6" fmla="*/ 1 w 809"/>
                <a:gd name="T7" fmla="*/ 1 h 732"/>
                <a:gd name="T8" fmla="*/ 1 w 809"/>
                <a:gd name="T9" fmla="*/ 1 h 732"/>
                <a:gd name="T10" fmla="*/ 1 w 809"/>
                <a:gd name="T11" fmla="*/ 1 h 732"/>
                <a:gd name="T12" fmla="*/ 1 w 809"/>
                <a:gd name="T13" fmla="*/ 1 h 732"/>
                <a:gd name="T14" fmla="*/ 1 w 809"/>
                <a:gd name="T15" fmla="*/ 1 h 732"/>
                <a:gd name="T16" fmla="*/ 1 w 809"/>
                <a:gd name="T17" fmla="*/ 1 h 732"/>
                <a:gd name="T18" fmla="*/ 1 w 809"/>
                <a:gd name="T19" fmla="*/ 1 h 732"/>
                <a:gd name="T20" fmla="*/ 1 w 809"/>
                <a:gd name="T21" fmla="*/ 1 h 732"/>
                <a:gd name="T22" fmla="*/ 1 w 809"/>
                <a:gd name="T23" fmla="*/ 0 h 732"/>
                <a:gd name="T24" fmla="*/ 1 w 809"/>
                <a:gd name="T25" fmla="*/ 1 h 732"/>
                <a:gd name="T26" fmla="*/ 1 w 809"/>
                <a:gd name="T27" fmla="*/ 1 h 732"/>
                <a:gd name="T28" fmla="*/ 1 w 809"/>
                <a:gd name="T29" fmla="*/ 1 h 732"/>
                <a:gd name="T30" fmla="*/ 0 w 809"/>
                <a:gd name="T31" fmla="*/ 1 h 732"/>
                <a:gd name="T32" fmla="*/ 1 w 809"/>
                <a:gd name="T33" fmla="*/ 1 h 732"/>
                <a:gd name="T34" fmla="*/ 1 w 809"/>
                <a:gd name="T35" fmla="*/ 1 h 732"/>
                <a:gd name="T36" fmla="*/ 1 w 809"/>
                <a:gd name="T37" fmla="*/ 1 h 732"/>
                <a:gd name="T38" fmla="*/ 1 w 809"/>
                <a:gd name="T39" fmla="*/ 1 h 732"/>
                <a:gd name="T40" fmla="*/ 1 w 809"/>
                <a:gd name="T41" fmla="*/ 1 h 732"/>
                <a:gd name="T42" fmla="*/ 1 w 809"/>
                <a:gd name="T43" fmla="*/ 1 h 732"/>
                <a:gd name="T44" fmla="*/ 1 w 809"/>
                <a:gd name="T45" fmla="*/ 1 h 73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09"/>
                <a:gd name="T70" fmla="*/ 0 h 732"/>
                <a:gd name="T71" fmla="*/ 809 w 809"/>
                <a:gd name="T72" fmla="*/ 732 h 73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09" h="732">
                  <a:moveTo>
                    <a:pt x="791" y="293"/>
                  </a:moveTo>
                  <a:lnTo>
                    <a:pt x="639" y="424"/>
                  </a:lnTo>
                  <a:lnTo>
                    <a:pt x="780" y="343"/>
                  </a:lnTo>
                  <a:lnTo>
                    <a:pt x="728" y="478"/>
                  </a:lnTo>
                  <a:lnTo>
                    <a:pt x="636" y="578"/>
                  </a:lnTo>
                  <a:lnTo>
                    <a:pt x="507" y="654"/>
                  </a:lnTo>
                  <a:lnTo>
                    <a:pt x="322" y="687"/>
                  </a:lnTo>
                  <a:lnTo>
                    <a:pt x="118" y="681"/>
                  </a:lnTo>
                  <a:lnTo>
                    <a:pt x="41" y="675"/>
                  </a:lnTo>
                  <a:lnTo>
                    <a:pt x="45" y="534"/>
                  </a:lnTo>
                  <a:lnTo>
                    <a:pt x="110" y="217"/>
                  </a:lnTo>
                  <a:lnTo>
                    <a:pt x="105" y="0"/>
                  </a:lnTo>
                  <a:lnTo>
                    <a:pt x="84" y="207"/>
                  </a:lnTo>
                  <a:lnTo>
                    <a:pt x="25" y="457"/>
                  </a:lnTo>
                  <a:lnTo>
                    <a:pt x="11" y="602"/>
                  </a:lnTo>
                  <a:lnTo>
                    <a:pt x="0" y="732"/>
                  </a:lnTo>
                  <a:lnTo>
                    <a:pt x="363" y="718"/>
                  </a:lnTo>
                  <a:lnTo>
                    <a:pt x="550" y="675"/>
                  </a:lnTo>
                  <a:lnTo>
                    <a:pt x="684" y="571"/>
                  </a:lnTo>
                  <a:lnTo>
                    <a:pt x="757" y="478"/>
                  </a:lnTo>
                  <a:lnTo>
                    <a:pt x="797" y="384"/>
                  </a:lnTo>
                  <a:lnTo>
                    <a:pt x="809" y="319"/>
                  </a:lnTo>
                  <a:lnTo>
                    <a:pt x="791" y="29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8" name="Freeform 125"/>
            <p:cNvSpPr>
              <a:spLocks/>
            </p:cNvSpPr>
            <p:nvPr/>
          </p:nvSpPr>
          <p:spPr bwMode="auto">
            <a:xfrm>
              <a:off x="961" y="1680"/>
              <a:ext cx="306" cy="921"/>
            </a:xfrm>
            <a:custGeom>
              <a:avLst/>
              <a:gdLst>
                <a:gd name="T0" fmla="*/ 0 w 549"/>
                <a:gd name="T1" fmla="*/ 0 h 1551"/>
                <a:gd name="T2" fmla="*/ 1 w 549"/>
                <a:gd name="T3" fmla="*/ 1 h 1551"/>
                <a:gd name="T4" fmla="*/ 1 w 549"/>
                <a:gd name="T5" fmla="*/ 1 h 1551"/>
                <a:gd name="T6" fmla="*/ 1 w 549"/>
                <a:gd name="T7" fmla="*/ 1 h 1551"/>
                <a:gd name="T8" fmla="*/ 1 w 549"/>
                <a:gd name="T9" fmla="*/ 1 h 1551"/>
                <a:gd name="T10" fmla="*/ 1 w 549"/>
                <a:gd name="T11" fmla="*/ 1 h 1551"/>
                <a:gd name="T12" fmla="*/ 1 w 549"/>
                <a:gd name="T13" fmla="*/ 1 h 1551"/>
                <a:gd name="T14" fmla="*/ 1 w 549"/>
                <a:gd name="T15" fmla="*/ 1 h 1551"/>
                <a:gd name="T16" fmla="*/ 1 w 549"/>
                <a:gd name="T17" fmla="*/ 1 h 1551"/>
                <a:gd name="T18" fmla="*/ 1 w 549"/>
                <a:gd name="T19" fmla="*/ 1 h 1551"/>
                <a:gd name="T20" fmla="*/ 1 w 549"/>
                <a:gd name="T21" fmla="*/ 1 h 1551"/>
                <a:gd name="T22" fmla="*/ 1 w 549"/>
                <a:gd name="T23" fmla="*/ 1 h 1551"/>
                <a:gd name="T24" fmla="*/ 1 w 549"/>
                <a:gd name="T25" fmla="*/ 1 h 1551"/>
                <a:gd name="T26" fmla="*/ 1 w 549"/>
                <a:gd name="T27" fmla="*/ 1 h 1551"/>
                <a:gd name="T28" fmla="*/ 1 w 549"/>
                <a:gd name="T29" fmla="*/ 1 h 1551"/>
                <a:gd name="T30" fmla="*/ 1 w 549"/>
                <a:gd name="T31" fmla="*/ 1 h 1551"/>
                <a:gd name="T32" fmla="*/ 1 w 549"/>
                <a:gd name="T33" fmla="*/ 1 h 1551"/>
                <a:gd name="T34" fmla="*/ 1 w 549"/>
                <a:gd name="T35" fmla="*/ 1 h 1551"/>
                <a:gd name="T36" fmla="*/ 1 w 549"/>
                <a:gd name="T37" fmla="*/ 1 h 1551"/>
                <a:gd name="T38" fmla="*/ 1 w 549"/>
                <a:gd name="T39" fmla="*/ 1 h 1551"/>
                <a:gd name="T40" fmla="*/ 1 w 549"/>
                <a:gd name="T41" fmla="*/ 1 h 1551"/>
                <a:gd name="T42" fmla="*/ 1 w 549"/>
                <a:gd name="T43" fmla="*/ 1 h 1551"/>
                <a:gd name="T44" fmla="*/ 1 w 549"/>
                <a:gd name="T45" fmla="*/ 1 h 1551"/>
                <a:gd name="T46" fmla="*/ 1 w 549"/>
                <a:gd name="T47" fmla="*/ 1 h 1551"/>
                <a:gd name="T48" fmla="*/ 0 w 549"/>
                <a:gd name="T49" fmla="*/ 0 h 155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9"/>
                <a:gd name="T76" fmla="*/ 0 h 1551"/>
                <a:gd name="T77" fmla="*/ 549 w 549"/>
                <a:gd name="T78" fmla="*/ 1551 h 155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9" h="1551">
                  <a:moveTo>
                    <a:pt x="0" y="0"/>
                  </a:moveTo>
                  <a:lnTo>
                    <a:pt x="133" y="31"/>
                  </a:lnTo>
                  <a:lnTo>
                    <a:pt x="399" y="202"/>
                  </a:lnTo>
                  <a:lnTo>
                    <a:pt x="538" y="221"/>
                  </a:lnTo>
                  <a:lnTo>
                    <a:pt x="549" y="317"/>
                  </a:lnTo>
                  <a:lnTo>
                    <a:pt x="496" y="406"/>
                  </a:lnTo>
                  <a:lnTo>
                    <a:pt x="429" y="589"/>
                  </a:lnTo>
                  <a:lnTo>
                    <a:pt x="413" y="769"/>
                  </a:lnTo>
                  <a:lnTo>
                    <a:pt x="413" y="1001"/>
                  </a:lnTo>
                  <a:lnTo>
                    <a:pt x="437" y="1237"/>
                  </a:lnTo>
                  <a:lnTo>
                    <a:pt x="465" y="1464"/>
                  </a:lnTo>
                  <a:lnTo>
                    <a:pt x="471" y="1551"/>
                  </a:lnTo>
                  <a:lnTo>
                    <a:pt x="441" y="1402"/>
                  </a:lnTo>
                  <a:lnTo>
                    <a:pt x="396" y="1188"/>
                  </a:lnTo>
                  <a:lnTo>
                    <a:pt x="384" y="1059"/>
                  </a:lnTo>
                  <a:lnTo>
                    <a:pt x="384" y="893"/>
                  </a:lnTo>
                  <a:lnTo>
                    <a:pt x="371" y="784"/>
                  </a:lnTo>
                  <a:lnTo>
                    <a:pt x="373" y="651"/>
                  </a:lnTo>
                  <a:lnTo>
                    <a:pt x="429" y="486"/>
                  </a:lnTo>
                  <a:lnTo>
                    <a:pt x="503" y="362"/>
                  </a:lnTo>
                  <a:lnTo>
                    <a:pt x="519" y="314"/>
                  </a:lnTo>
                  <a:lnTo>
                    <a:pt x="519" y="236"/>
                  </a:lnTo>
                  <a:lnTo>
                    <a:pt x="359" y="221"/>
                  </a:lnTo>
                  <a:lnTo>
                    <a:pt x="111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19" name="Freeform 126"/>
            <p:cNvSpPr>
              <a:spLocks/>
            </p:cNvSpPr>
            <p:nvPr/>
          </p:nvSpPr>
          <p:spPr bwMode="auto">
            <a:xfrm>
              <a:off x="270" y="1680"/>
              <a:ext cx="306" cy="587"/>
            </a:xfrm>
            <a:custGeom>
              <a:avLst/>
              <a:gdLst>
                <a:gd name="T0" fmla="*/ 1 w 549"/>
                <a:gd name="T1" fmla="*/ 0 h 987"/>
                <a:gd name="T2" fmla="*/ 1 w 549"/>
                <a:gd name="T3" fmla="*/ 1 h 987"/>
                <a:gd name="T4" fmla="*/ 1 w 549"/>
                <a:gd name="T5" fmla="*/ 1 h 987"/>
                <a:gd name="T6" fmla="*/ 0 w 549"/>
                <a:gd name="T7" fmla="*/ 1 h 987"/>
                <a:gd name="T8" fmla="*/ 0 w 549"/>
                <a:gd name="T9" fmla="*/ 1 h 987"/>
                <a:gd name="T10" fmla="*/ 1 w 549"/>
                <a:gd name="T11" fmla="*/ 1 h 987"/>
                <a:gd name="T12" fmla="*/ 1 w 549"/>
                <a:gd name="T13" fmla="*/ 1 h 987"/>
                <a:gd name="T14" fmla="*/ 1 w 549"/>
                <a:gd name="T15" fmla="*/ 1 h 987"/>
                <a:gd name="T16" fmla="*/ 1 w 549"/>
                <a:gd name="T17" fmla="*/ 1 h 987"/>
                <a:gd name="T18" fmla="*/ 1 w 549"/>
                <a:gd name="T19" fmla="*/ 1 h 987"/>
                <a:gd name="T20" fmla="*/ 1 w 549"/>
                <a:gd name="T21" fmla="*/ 1 h 987"/>
                <a:gd name="T22" fmla="*/ 1 w 549"/>
                <a:gd name="T23" fmla="*/ 1 h 987"/>
                <a:gd name="T24" fmla="*/ 1 w 549"/>
                <a:gd name="T25" fmla="*/ 1 h 987"/>
                <a:gd name="T26" fmla="*/ 1 w 549"/>
                <a:gd name="T27" fmla="*/ 1 h 987"/>
                <a:gd name="T28" fmla="*/ 1 w 549"/>
                <a:gd name="T29" fmla="*/ 1 h 987"/>
                <a:gd name="T30" fmla="*/ 1 w 549"/>
                <a:gd name="T31" fmla="*/ 1 h 987"/>
                <a:gd name="T32" fmla="*/ 1 w 549"/>
                <a:gd name="T33" fmla="*/ 1 h 987"/>
                <a:gd name="T34" fmla="*/ 1 w 549"/>
                <a:gd name="T35" fmla="*/ 0 h 98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49"/>
                <a:gd name="T55" fmla="*/ 0 h 987"/>
                <a:gd name="T56" fmla="*/ 549 w 549"/>
                <a:gd name="T57" fmla="*/ 987 h 98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49" h="987">
                  <a:moveTo>
                    <a:pt x="549" y="0"/>
                  </a:moveTo>
                  <a:lnTo>
                    <a:pt x="433" y="16"/>
                  </a:lnTo>
                  <a:lnTo>
                    <a:pt x="102" y="226"/>
                  </a:lnTo>
                  <a:lnTo>
                    <a:pt x="0" y="239"/>
                  </a:lnTo>
                  <a:lnTo>
                    <a:pt x="0" y="351"/>
                  </a:lnTo>
                  <a:lnTo>
                    <a:pt x="109" y="589"/>
                  </a:lnTo>
                  <a:lnTo>
                    <a:pt x="89" y="751"/>
                  </a:lnTo>
                  <a:lnTo>
                    <a:pt x="160" y="987"/>
                  </a:lnTo>
                  <a:lnTo>
                    <a:pt x="175" y="801"/>
                  </a:lnTo>
                  <a:lnTo>
                    <a:pt x="162" y="646"/>
                  </a:lnTo>
                  <a:lnTo>
                    <a:pt x="120" y="503"/>
                  </a:lnTo>
                  <a:lnTo>
                    <a:pt x="40" y="358"/>
                  </a:lnTo>
                  <a:lnTo>
                    <a:pt x="9" y="317"/>
                  </a:lnTo>
                  <a:lnTo>
                    <a:pt x="9" y="266"/>
                  </a:lnTo>
                  <a:lnTo>
                    <a:pt x="120" y="239"/>
                  </a:lnTo>
                  <a:lnTo>
                    <a:pt x="235" y="184"/>
                  </a:lnTo>
                  <a:lnTo>
                    <a:pt x="453" y="38"/>
                  </a:lnTo>
                  <a:lnTo>
                    <a:pt x="54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20" name="Freeform 127"/>
            <p:cNvSpPr>
              <a:spLocks/>
            </p:cNvSpPr>
            <p:nvPr/>
          </p:nvSpPr>
          <p:spPr bwMode="auto">
            <a:xfrm>
              <a:off x="96" y="1917"/>
              <a:ext cx="238" cy="516"/>
            </a:xfrm>
            <a:custGeom>
              <a:avLst/>
              <a:gdLst>
                <a:gd name="T0" fmla="*/ 1 w 426"/>
                <a:gd name="T1" fmla="*/ 0 h 866"/>
                <a:gd name="T2" fmla="*/ 1 w 426"/>
                <a:gd name="T3" fmla="*/ 1 h 866"/>
                <a:gd name="T4" fmla="*/ 1 w 426"/>
                <a:gd name="T5" fmla="*/ 1 h 866"/>
                <a:gd name="T6" fmla="*/ 0 w 426"/>
                <a:gd name="T7" fmla="*/ 1 h 866"/>
                <a:gd name="T8" fmla="*/ 1 w 426"/>
                <a:gd name="T9" fmla="*/ 1 h 866"/>
                <a:gd name="T10" fmla="*/ 1 w 426"/>
                <a:gd name="T11" fmla="*/ 1 h 866"/>
                <a:gd name="T12" fmla="*/ 1 w 426"/>
                <a:gd name="T13" fmla="*/ 1 h 866"/>
                <a:gd name="T14" fmla="*/ 1 w 426"/>
                <a:gd name="T15" fmla="*/ 1 h 866"/>
                <a:gd name="T16" fmla="*/ 1 w 426"/>
                <a:gd name="T17" fmla="*/ 1 h 866"/>
                <a:gd name="T18" fmla="*/ 1 w 426"/>
                <a:gd name="T19" fmla="*/ 1 h 866"/>
                <a:gd name="T20" fmla="*/ 1 w 426"/>
                <a:gd name="T21" fmla="*/ 1 h 866"/>
                <a:gd name="T22" fmla="*/ 1 w 426"/>
                <a:gd name="T23" fmla="*/ 1 h 866"/>
                <a:gd name="T24" fmla="*/ 1 w 426"/>
                <a:gd name="T25" fmla="*/ 1 h 866"/>
                <a:gd name="T26" fmla="*/ 1 w 426"/>
                <a:gd name="T27" fmla="*/ 1 h 866"/>
                <a:gd name="T28" fmla="*/ 1 w 426"/>
                <a:gd name="T29" fmla="*/ 0 h 8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26"/>
                <a:gd name="T46" fmla="*/ 0 h 866"/>
                <a:gd name="T47" fmla="*/ 426 w 426"/>
                <a:gd name="T48" fmla="*/ 866 h 8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26" h="866">
                  <a:moveTo>
                    <a:pt x="291" y="0"/>
                  </a:moveTo>
                  <a:lnTo>
                    <a:pt x="145" y="122"/>
                  </a:lnTo>
                  <a:lnTo>
                    <a:pt x="26" y="330"/>
                  </a:lnTo>
                  <a:lnTo>
                    <a:pt x="0" y="512"/>
                  </a:lnTo>
                  <a:lnTo>
                    <a:pt x="76" y="706"/>
                  </a:lnTo>
                  <a:lnTo>
                    <a:pt x="257" y="781"/>
                  </a:lnTo>
                  <a:lnTo>
                    <a:pt x="400" y="866"/>
                  </a:lnTo>
                  <a:lnTo>
                    <a:pt x="426" y="829"/>
                  </a:lnTo>
                  <a:lnTo>
                    <a:pt x="257" y="738"/>
                  </a:lnTo>
                  <a:lnTo>
                    <a:pt x="189" y="713"/>
                  </a:lnTo>
                  <a:lnTo>
                    <a:pt x="132" y="618"/>
                  </a:lnTo>
                  <a:lnTo>
                    <a:pt x="39" y="560"/>
                  </a:lnTo>
                  <a:lnTo>
                    <a:pt x="39" y="393"/>
                  </a:lnTo>
                  <a:lnTo>
                    <a:pt x="165" y="122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21" name="Freeform 128"/>
            <p:cNvSpPr>
              <a:spLocks/>
            </p:cNvSpPr>
            <p:nvPr/>
          </p:nvSpPr>
          <p:spPr bwMode="auto">
            <a:xfrm>
              <a:off x="667" y="2574"/>
              <a:ext cx="191" cy="52"/>
            </a:xfrm>
            <a:custGeom>
              <a:avLst/>
              <a:gdLst>
                <a:gd name="T0" fmla="*/ 1 w 342"/>
                <a:gd name="T1" fmla="*/ 1 h 88"/>
                <a:gd name="T2" fmla="*/ 1 w 342"/>
                <a:gd name="T3" fmla="*/ 1 h 88"/>
                <a:gd name="T4" fmla="*/ 1 w 342"/>
                <a:gd name="T5" fmla="*/ 1 h 88"/>
                <a:gd name="T6" fmla="*/ 0 w 342"/>
                <a:gd name="T7" fmla="*/ 1 h 88"/>
                <a:gd name="T8" fmla="*/ 1 w 342"/>
                <a:gd name="T9" fmla="*/ 1 h 88"/>
                <a:gd name="T10" fmla="*/ 1 w 342"/>
                <a:gd name="T11" fmla="*/ 1 h 88"/>
                <a:gd name="T12" fmla="*/ 1 w 342"/>
                <a:gd name="T13" fmla="*/ 0 h 88"/>
                <a:gd name="T14" fmla="*/ 1 w 342"/>
                <a:gd name="T15" fmla="*/ 1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2"/>
                <a:gd name="T25" fmla="*/ 0 h 88"/>
                <a:gd name="T26" fmla="*/ 342 w 342"/>
                <a:gd name="T27" fmla="*/ 88 h 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2" h="88">
                  <a:moveTo>
                    <a:pt x="309" y="6"/>
                  </a:moveTo>
                  <a:lnTo>
                    <a:pt x="216" y="51"/>
                  </a:lnTo>
                  <a:lnTo>
                    <a:pt x="124" y="51"/>
                  </a:lnTo>
                  <a:lnTo>
                    <a:pt x="0" y="15"/>
                  </a:lnTo>
                  <a:lnTo>
                    <a:pt x="120" y="88"/>
                  </a:lnTo>
                  <a:lnTo>
                    <a:pt x="198" y="88"/>
                  </a:lnTo>
                  <a:lnTo>
                    <a:pt x="342" y="0"/>
                  </a:lnTo>
                  <a:lnTo>
                    <a:pt x="309" y="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22" name="Freeform 129"/>
            <p:cNvSpPr>
              <a:spLocks/>
            </p:cNvSpPr>
            <p:nvPr/>
          </p:nvSpPr>
          <p:spPr bwMode="auto">
            <a:xfrm>
              <a:off x="390" y="2617"/>
              <a:ext cx="745" cy="596"/>
            </a:xfrm>
            <a:custGeom>
              <a:avLst/>
              <a:gdLst>
                <a:gd name="T0" fmla="*/ 1 w 1336"/>
                <a:gd name="T1" fmla="*/ 1 h 1005"/>
                <a:gd name="T2" fmla="*/ 1 w 1336"/>
                <a:gd name="T3" fmla="*/ 1 h 1005"/>
                <a:gd name="T4" fmla="*/ 1 w 1336"/>
                <a:gd name="T5" fmla="*/ 1 h 1005"/>
                <a:gd name="T6" fmla="*/ 1 w 1336"/>
                <a:gd name="T7" fmla="*/ 1 h 1005"/>
                <a:gd name="T8" fmla="*/ 1 w 1336"/>
                <a:gd name="T9" fmla="*/ 1 h 1005"/>
                <a:gd name="T10" fmla="*/ 1 w 1336"/>
                <a:gd name="T11" fmla="*/ 1 h 1005"/>
                <a:gd name="T12" fmla="*/ 1 w 1336"/>
                <a:gd name="T13" fmla="*/ 1 h 1005"/>
                <a:gd name="T14" fmla="*/ 1 w 1336"/>
                <a:gd name="T15" fmla="*/ 1 h 1005"/>
                <a:gd name="T16" fmla="*/ 1 w 1336"/>
                <a:gd name="T17" fmla="*/ 1 h 1005"/>
                <a:gd name="T18" fmla="*/ 1 w 1336"/>
                <a:gd name="T19" fmla="*/ 1 h 1005"/>
                <a:gd name="T20" fmla="*/ 1 w 1336"/>
                <a:gd name="T21" fmla="*/ 1 h 1005"/>
                <a:gd name="T22" fmla="*/ 1 w 1336"/>
                <a:gd name="T23" fmla="*/ 1 h 1005"/>
                <a:gd name="T24" fmla="*/ 1 w 1336"/>
                <a:gd name="T25" fmla="*/ 1 h 1005"/>
                <a:gd name="T26" fmla="*/ 1 w 1336"/>
                <a:gd name="T27" fmla="*/ 1 h 1005"/>
                <a:gd name="T28" fmla="*/ 1 w 1336"/>
                <a:gd name="T29" fmla="*/ 1 h 1005"/>
                <a:gd name="T30" fmla="*/ 0 w 1336"/>
                <a:gd name="T31" fmla="*/ 1 h 1005"/>
                <a:gd name="T32" fmla="*/ 0 w 1336"/>
                <a:gd name="T33" fmla="*/ 1 h 1005"/>
                <a:gd name="T34" fmla="*/ 1 w 1336"/>
                <a:gd name="T35" fmla="*/ 1 h 1005"/>
                <a:gd name="T36" fmla="*/ 1 w 1336"/>
                <a:gd name="T37" fmla="*/ 1 h 1005"/>
                <a:gd name="T38" fmla="*/ 1 w 1336"/>
                <a:gd name="T39" fmla="*/ 1 h 1005"/>
                <a:gd name="T40" fmla="*/ 1 w 1336"/>
                <a:gd name="T41" fmla="*/ 0 h 1005"/>
                <a:gd name="T42" fmla="*/ 1 w 1336"/>
                <a:gd name="T43" fmla="*/ 0 h 1005"/>
                <a:gd name="T44" fmla="*/ 1 w 1336"/>
                <a:gd name="T45" fmla="*/ 1 h 1005"/>
                <a:gd name="T46" fmla="*/ 1 w 1336"/>
                <a:gd name="T47" fmla="*/ 1 h 1005"/>
                <a:gd name="T48" fmla="*/ 1 w 1336"/>
                <a:gd name="T49" fmla="*/ 1 h 1005"/>
                <a:gd name="T50" fmla="*/ 1 w 1336"/>
                <a:gd name="T51" fmla="*/ 1 h 1005"/>
                <a:gd name="T52" fmla="*/ 1 w 1336"/>
                <a:gd name="T53" fmla="*/ 1 h 1005"/>
                <a:gd name="T54" fmla="*/ 1 w 1336"/>
                <a:gd name="T55" fmla="*/ 1 h 1005"/>
                <a:gd name="T56" fmla="*/ 1 w 1336"/>
                <a:gd name="T57" fmla="*/ 1 h 1005"/>
                <a:gd name="T58" fmla="*/ 1 w 1336"/>
                <a:gd name="T59" fmla="*/ 1 h 1005"/>
                <a:gd name="T60" fmla="*/ 1 w 1336"/>
                <a:gd name="T61" fmla="*/ 1 h 1005"/>
                <a:gd name="T62" fmla="*/ 1 w 1336"/>
                <a:gd name="T63" fmla="*/ 1 h 1005"/>
                <a:gd name="T64" fmla="*/ 1 w 1336"/>
                <a:gd name="T65" fmla="*/ 1 h 1005"/>
                <a:gd name="T66" fmla="*/ 1 w 1336"/>
                <a:gd name="T67" fmla="*/ 0 h 1005"/>
                <a:gd name="T68" fmla="*/ 1 w 1336"/>
                <a:gd name="T69" fmla="*/ 1 h 1005"/>
                <a:gd name="T70" fmla="*/ 1 w 1336"/>
                <a:gd name="T71" fmla="*/ 1 h 1005"/>
                <a:gd name="T72" fmla="*/ 1 w 1336"/>
                <a:gd name="T73" fmla="*/ 1 h 1005"/>
                <a:gd name="T74" fmla="*/ 1 w 1336"/>
                <a:gd name="T75" fmla="*/ 1 h 1005"/>
                <a:gd name="T76" fmla="*/ 1 w 1336"/>
                <a:gd name="T77" fmla="*/ 1 h 1005"/>
                <a:gd name="T78" fmla="*/ 1 w 1336"/>
                <a:gd name="T79" fmla="*/ 1 h 1005"/>
                <a:gd name="T80" fmla="*/ 1 w 1336"/>
                <a:gd name="T81" fmla="*/ 1 h 1005"/>
                <a:gd name="T82" fmla="*/ 1 w 1336"/>
                <a:gd name="T83" fmla="*/ 1 h 1005"/>
                <a:gd name="T84" fmla="*/ 1 w 1336"/>
                <a:gd name="T85" fmla="*/ 1 h 1005"/>
                <a:gd name="T86" fmla="*/ 1 w 1336"/>
                <a:gd name="T87" fmla="*/ 1 h 1005"/>
                <a:gd name="T88" fmla="*/ 1 w 1336"/>
                <a:gd name="T89" fmla="*/ 1 h 1005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36"/>
                <a:gd name="T136" fmla="*/ 0 h 1005"/>
                <a:gd name="T137" fmla="*/ 1336 w 1336"/>
                <a:gd name="T138" fmla="*/ 1005 h 1005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36" h="1005">
                  <a:moveTo>
                    <a:pt x="1266" y="13"/>
                  </a:moveTo>
                  <a:lnTo>
                    <a:pt x="1266" y="335"/>
                  </a:lnTo>
                  <a:lnTo>
                    <a:pt x="1266" y="618"/>
                  </a:lnTo>
                  <a:lnTo>
                    <a:pt x="1287" y="799"/>
                  </a:lnTo>
                  <a:lnTo>
                    <a:pt x="1336" y="914"/>
                  </a:lnTo>
                  <a:lnTo>
                    <a:pt x="1287" y="978"/>
                  </a:lnTo>
                  <a:lnTo>
                    <a:pt x="1186" y="967"/>
                  </a:lnTo>
                  <a:lnTo>
                    <a:pt x="1055" y="967"/>
                  </a:lnTo>
                  <a:lnTo>
                    <a:pt x="880" y="1005"/>
                  </a:lnTo>
                  <a:lnTo>
                    <a:pt x="730" y="1005"/>
                  </a:lnTo>
                  <a:lnTo>
                    <a:pt x="679" y="967"/>
                  </a:lnTo>
                  <a:lnTo>
                    <a:pt x="560" y="1005"/>
                  </a:lnTo>
                  <a:lnTo>
                    <a:pt x="408" y="1005"/>
                  </a:lnTo>
                  <a:lnTo>
                    <a:pt x="216" y="967"/>
                  </a:lnTo>
                  <a:lnTo>
                    <a:pt x="83" y="952"/>
                  </a:lnTo>
                  <a:lnTo>
                    <a:pt x="0" y="942"/>
                  </a:lnTo>
                  <a:lnTo>
                    <a:pt x="0" y="876"/>
                  </a:lnTo>
                  <a:lnTo>
                    <a:pt x="52" y="850"/>
                  </a:lnTo>
                  <a:lnTo>
                    <a:pt x="83" y="788"/>
                  </a:lnTo>
                  <a:lnTo>
                    <a:pt x="93" y="660"/>
                  </a:lnTo>
                  <a:lnTo>
                    <a:pt x="93" y="0"/>
                  </a:lnTo>
                  <a:lnTo>
                    <a:pt x="114" y="0"/>
                  </a:lnTo>
                  <a:lnTo>
                    <a:pt x="133" y="541"/>
                  </a:lnTo>
                  <a:lnTo>
                    <a:pt x="121" y="711"/>
                  </a:lnTo>
                  <a:lnTo>
                    <a:pt x="101" y="838"/>
                  </a:lnTo>
                  <a:lnTo>
                    <a:pt x="83" y="890"/>
                  </a:lnTo>
                  <a:lnTo>
                    <a:pt x="164" y="904"/>
                  </a:lnTo>
                  <a:lnTo>
                    <a:pt x="318" y="942"/>
                  </a:lnTo>
                  <a:lnTo>
                    <a:pt x="437" y="952"/>
                  </a:lnTo>
                  <a:lnTo>
                    <a:pt x="539" y="952"/>
                  </a:lnTo>
                  <a:lnTo>
                    <a:pt x="649" y="926"/>
                  </a:lnTo>
                  <a:lnTo>
                    <a:pt x="649" y="65"/>
                  </a:lnTo>
                  <a:lnTo>
                    <a:pt x="506" y="27"/>
                  </a:lnTo>
                  <a:lnTo>
                    <a:pt x="708" y="0"/>
                  </a:lnTo>
                  <a:lnTo>
                    <a:pt x="708" y="942"/>
                  </a:lnTo>
                  <a:lnTo>
                    <a:pt x="770" y="952"/>
                  </a:lnTo>
                  <a:lnTo>
                    <a:pt x="880" y="952"/>
                  </a:lnTo>
                  <a:lnTo>
                    <a:pt x="1033" y="914"/>
                  </a:lnTo>
                  <a:lnTo>
                    <a:pt x="1122" y="904"/>
                  </a:lnTo>
                  <a:lnTo>
                    <a:pt x="1223" y="914"/>
                  </a:lnTo>
                  <a:lnTo>
                    <a:pt x="1276" y="904"/>
                  </a:lnTo>
                  <a:lnTo>
                    <a:pt x="1234" y="749"/>
                  </a:lnTo>
                  <a:lnTo>
                    <a:pt x="1223" y="566"/>
                  </a:lnTo>
                  <a:lnTo>
                    <a:pt x="1234" y="13"/>
                  </a:lnTo>
                  <a:lnTo>
                    <a:pt x="1266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23" name="Freeform 130"/>
            <p:cNvSpPr>
              <a:spLocks/>
            </p:cNvSpPr>
            <p:nvPr/>
          </p:nvSpPr>
          <p:spPr bwMode="auto">
            <a:xfrm>
              <a:off x="967" y="2603"/>
              <a:ext cx="15" cy="549"/>
            </a:xfrm>
            <a:custGeom>
              <a:avLst/>
              <a:gdLst>
                <a:gd name="T0" fmla="*/ 1 w 29"/>
                <a:gd name="T1" fmla="*/ 1 h 927"/>
                <a:gd name="T2" fmla="*/ 1 w 29"/>
                <a:gd name="T3" fmla="*/ 1 h 927"/>
                <a:gd name="T4" fmla="*/ 0 w 29"/>
                <a:gd name="T5" fmla="*/ 1 h 927"/>
                <a:gd name="T6" fmla="*/ 0 w 29"/>
                <a:gd name="T7" fmla="*/ 0 h 9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9"/>
                <a:gd name="T13" fmla="*/ 0 h 927"/>
                <a:gd name="T14" fmla="*/ 29 w 29"/>
                <a:gd name="T15" fmla="*/ 927 h 9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9" h="927">
                  <a:moveTo>
                    <a:pt x="29" y="927"/>
                  </a:moveTo>
                  <a:lnTo>
                    <a:pt x="8" y="835"/>
                  </a:lnTo>
                  <a:lnTo>
                    <a:pt x="0" y="707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6424" name="Freeform 131"/>
            <p:cNvSpPr>
              <a:spLocks/>
            </p:cNvSpPr>
            <p:nvPr/>
          </p:nvSpPr>
          <p:spPr bwMode="auto">
            <a:xfrm>
              <a:off x="544" y="2603"/>
              <a:ext cx="29" cy="573"/>
            </a:xfrm>
            <a:custGeom>
              <a:avLst/>
              <a:gdLst>
                <a:gd name="T0" fmla="*/ 1 w 52"/>
                <a:gd name="T1" fmla="*/ 0 h 965"/>
                <a:gd name="T2" fmla="*/ 1 w 52"/>
                <a:gd name="T3" fmla="*/ 1 h 965"/>
                <a:gd name="T4" fmla="*/ 1 w 52"/>
                <a:gd name="T5" fmla="*/ 1 h 965"/>
                <a:gd name="T6" fmla="*/ 0 w 52"/>
                <a:gd name="T7" fmla="*/ 1 h 96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2"/>
                <a:gd name="T13" fmla="*/ 0 h 965"/>
                <a:gd name="T14" fmla="*/ 52 w 52"/>
                <a:gd name="T15" fmla="*/ 965 h 96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2" h="965">
                  <a:moveTo>
                    <a:pt x="52" y="0"/>
                  </a:moveTo>
                  <a:lnTo>
                    <a:pt x="52" y="720"/>
                  </a:lnTo>
                  <a:lnTo>
                    <a:pt x="32" y="847"/>
                  </a:lnTo>
                  <a:lnTo>
                    <a:pt x="0" y="965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6425" name="Freeform 132"/>
            <p:cNvSpPr>
              <a:spLocks/>
            </p:cNvSpPr>
            <p:nvPr/>
          </p:nvSpPr>
          <p:spPr bwMode="auto">
            <a:xfrm>
              <a:off x="769" y="3182"/>
              <a:ext cx="366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1 w 657"/>
                <a:gd name="T5" fmla="*/ 1 h 301"/>
                <a:gd name="T6" fmla="*/ 1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0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483" y="15"/>
                  </a:moveTo>
                  <a:lnTo>
                    <a:pt x="626" y="142"/>
                  </a:lnTo>
                  <a:lnTo>
                    <a:pt x="657" y="194"/>
                  </a:lnTo>
                  <a:lnTo>
                    <a:pt x="657" y="258"/>
                  </a:lnTo>
                  <a:lnTo>
                    <a:pt x="608" y="301"/>
                  </a:lnTo>
                  <a:lnTo>
                    <a:pt x="463" y="301"/>
                  </a:lnTo>
                  <a:lnTo>
                    <a:pt x="313" y="258"/>
                  </a:lnTo>
                  <a:lnTo>
                    <a:pt x="151" y="155"/>
                  </a:lnTo>
                  <a:lnTo>
                    <a:pt x="0" y="0"/>
                  </a:lnTo>
                  <a:lnTo>
                    <a:pt x="100" y="40"/>
                  </a:lnTo>
                  <a:lnTo>
                    <a:pt x="233" y="170"/>
                  </a:lnTo>
                  <a:lnTo>
                    <a:pt x="362" y="234"/>
                  </a:lnTo>
                  <a:lnTo>
                    <a:pt x="455" y="258"/>
                  </a:lnTo>
                  <a:lnTo>
                    <a:pt x="587" y="258"/>
                  </a:lnTo>
                  <a:lnTo>
                    <a:pt x="636" y="219"/>
                  </a:lnTo>
                  <a:lnTo>
                    <a:pt x="618" y="155"/>
                  </a:lnTo>
                  <a:lnTo>
                    <a:pt x="555" y="92"/>
                  </a:lnTo>
                  <a:lnTo>
                    <a:pt x="483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26" name="Freeform 133"/>
            <p:cNvSpPr>
              <a:spLocks/>
            </p:cNvSpPr>
            <p:nvPr/>
          </p:nvSpPr>
          <p:spPr bwMode="auto">
            <a:xfrm>
              <a:off x="403" y="3182"/>
              <a:ext cx="367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0 w 657"/>
                <a:gd name="T5" fmla="*/ 1 h 301"/>
                <a:gd name="T6" fmla="*/ 0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1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175" y="15"/>
                  </a:moveTo>
                  <a:lnTo>
                    <a:pt x="32" y="142"/>
                  </a:lnTo>
                  <a:lnTo>
                    <a:pt x="0" y="194"/>
                  </a:lnTo>
                  <a:lnTo>
                    <a:pt x="0" y="258"/>
                  </a:lnTo>
                  <a:lnTo>
                    <a:pt x="50" y="301"/>
                  </a:lnTo>
                  <a:lnTo>
                    <a:pt x="194" y="301"/>
                  </a:lnTo>
                  <a:lnTo>
                    <a:pt x="345" y="258"/>
                  </a:lnTo>
                  <a:lnTo>
                    <a:pt x="507" y="155"/>
                  </a:lnTo>
                  <a:lnTo>
                    <a:pt x="657" y="0"/>
                  </a:lnTo>
                  <a:lnTo>
                    <a:pt x="556" y="40"/>
                  </a:lnTo>
                  <a:lnTo>
                    <a:pt x="425" y="170"/>
                  </a:lnTo>
                  <a:lnTo>
                    <a:pt x="296" y="234"/>
                  </a:lnTo>
                  <a:lnTo>
                    <a:pt x="203" y="258"/>
                  </a:lnTo>
                  <a:lnTo>
                    <a:pt x="71" y="258"/>
                  </a:lnTo>
                  <a:lnTo>
                    <a:pt x="20" y="219"/>
                  </a:lnTo>
                  <a:lnTo>
                    <a:pt x="40" y="155"/>
                  </a:lnTo>
                  <a:lnTo>
                    <a:pt x="101" y="92"/>
                  </a:lnTo>
                  <a:lnTo>
                    <a:pt x="175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27" name="Freeform 134"/>
            <p:cNvSpPr>
              <a:spLocks/>
            </p:cNvSpPr>
            <p:nvPr/>
          </p:nvSpPr>
          <p:spPr bwMode="auto">
            <a:xfrm>
              <a:off x="757" y="2020"/>
              <a:ext cx="40" cy="54"/>
            </a:xfrm>
            <a:custGeom>
              <a:avLst/>
              <a:gdLst>
                <a:gd name="T0" fmla="*/ 0 w 71"/>
                <a:gd name="T1" fmla="*/ 1 h 93"/>
                <a:gd name="T2" fmla="*/ 1 w 71"/>
                <a:gd name="T3" fmla="*/ 1 h 93"/>
                <a:gd name="T4" fmla="*/ 1 w 71"/>
                <a:gd name="T5" fmla="*/ 1 h 93"/>
                <a:gd name="T6" fmla="*/ 1 w 71"/>
                <a:gd name="T7" fmla="*/ 1 h 93"/>
                <a:gd name="T8" fmla="*/ 1 w 71"/>
                <a:gd name="T9" fmla="*/ 1 h 93"/>
                <a:gd name="T10" fmla="*/ 1 w 71"/>
                <a:gd name="T11" fmla="*/ 1 h 93"/>
                <a:gd name="T12" fmla="*/ 0 w 71"/>
                <a:gd name="T13" fmla="*/ 1 h 93"/>
                <a:gd name="T14" fmla="*/ 1 w 71"/>
                <a:gd name="T15" fmla="*/ 1 h 93"/>
                <a:gd name="T16" fmla="*/ 1 w 71"/>
                <a:gd name="T17" fmla="*/ 1 h 93"/>
                <a:gd name="T18" fmla="*/ 1 w 71"/>
                <a:gd name="T19" fmla="*/ 1 h 93"/>
                <a:gd name="T20" fmla="*/ 1 w 71"/>
                <a:gd name="T21" fmla="*/ 1 h 93"/>
                <a:gd name="T22" fmla="*/ 1 w 71"/>
                <a:gd name="T23" fmla="*/ 0 h 93"/>
                <a:gd name="T24" fmla="*/ 1 w 71"/>
                <a:gd name="T25" fmla="*/ 0 h 93"/>
                <a:gd name="T26" fmla="*/ 0 w 71"/>
                <a:gd name="T27" fmla="*/ 1 h 9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1"/>
                <a:gd name="T43" fmla="*/ 0 h 93"/>
                <a:gd name="T44" fmla="*/ 71 w 71"/>
                <a:gd name="T45" fmla="*/ 93 h 9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1" h="93">
                  <a:moveTo>
                    <a:pt x="0" y="26"/>
                  </a:moveTo>
                  <a:lnTo>
                    <a:pt x="20" y="14"/>
                  </a:lnTo>
                  <a:lnTo>
                    <a:pt x="38" y="14"/>
                  </a:lnTo>
                  <a:lnTo>
                    <a:pt x="49" y="41"/>
                  </a:lnTo>
                  <a:lnTo>
                    <a:pt x="49" y="64"/>
                  </a:lnTo>
                  <a:lnTo>
                    <a:pt x="30" y="79"/>
                  </a:lnTo>
                  <a:lnTo>
                    <a:pt x="0" y="79"/>
                  </a:lnTo>
                  <a:lnTo>
                    <a:pt x="20" y="93"/>
                  </a:lnTo>
                  <a:lnTo>
                    <a:pt x="49" y="93"/>
                  </a:lnTo>
                  <a:lnTo>
                    <a:pt x="71" y="52"/>
                  </a:lnTo>
                  <a:lnTo>
                    <a:pt x="71" y="26"/>
                  </a:lnTo>
                  <a:lnTo>
                    <a:pt x="49" y="0"/>
                  </a:lnTo>
                  <a:lnTo>
                    <a:pt x="20" y="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28" name="Freeform 135"/>
            <p:cNvSpPr>
              <a:spLocks/>
            </p:cNvSpPr>
            <p:nvPr/>
          </p:nvSpPr>
          <p:spPr bwMode="auto">
            <a:xfrm>
              <a:off x="1197" y="1882"/>
              <a:ext cx="428" cy="520"/>
            </a:xfrm>
            <a:custGeom>
              <a:avLst/>
              <a:gdLst>
                <a:gd name="T0" fmla="*/ 1 w 769"/>
                <a:gd name="T1" fmla="*/ 0 h 876"/>
                <a:gd name="T2" fmla="*/ 1 w 769"/>
                <a:gd name="T3" fmla="*/ 1 h 876"/>
                <a:gd name="T4" fmla="*/ 1 w 769"/>
                <a:gd name="T5" fmla="*/ 1 h 876"/>
                <a:gd name="T6" fmla="*/ 1 w 769"/>
                <a:gd name="T7" fmla="*/ 1 h 876"/>
                <a:gd name="T8" fmla="*/ 1 w 769"/>
                <a:gd name="T9" fmla="*/ 1 h 876"/>
                <a:gd name="T10" fmla="*/ 1 w 769"/>
                <a:gd name="T11" fmla="*/ 1 h 876"/>
                <a:gd name="T12" fmla="*/ 1 w 769"/>
                <a:gd name="T13" fmla="*/ 1 h 876"/>
                <a:gd name="T14" fmla="*/ 1 w 769"/>
                <a:gd name="T15" fmla="*/ 1 h 876"/>
                <a:gd name="T16" fmla="*/ 1 w 769"/>
                <a:gd name="T17" fmla="*/ 1 h 876"/>
                <a:gd name="T18" fmla="*/ 1 w 769"/>
                <a:gd name="T19" fmla="*/ 1 h 876"/>
                <a:gd name="T20" fmla="*/ 1 w 769"/>
                <a:gd name="T21" fmla="*/ 1 h 876"/>
                <a:gd name="T22" fmla="*/ 1 w 769"/>
                <a:gd name="T23" fmla="*/ 1 h 876"/>
                <a:gd name="T24" fmla="*/ 0 w 769"/>
                <a:gd name="T25" fmla="*/ 1 h 876"/>
                <a:gd name="T26" fmla="*/ 1 w 769"/>
                <a:gd name="T27" fmla="*/ 1 h 876"/>
                <a:gd name="T28" fmla="*/ 1 w 769"/>
                <a:gd name="T29" fmla="*/ 1 h 876"/>
                <a:gd name="T30" fmla="*/ 1 w 769"/>
                <a:gd name="T31" fmla="*/ 1 h 876"/>
                <a:gd name="T32" fmla="*/ 1 w 769"/>
                <a:gd name="T33" fmla="*/ 1 h 876"/>
                <a:gd name="T34" fmla="*/ 1 w 769"/>
                <a:gd name="T35" fmla="*/ 1 h 876"/>
                <a:gd name="T36" fmla="*/ 1 w 769"/>
                <a:gd name="T37" fmla="*/ 1 h 876"/>
                <a:gd name="T38" fmla="*/ 1 w 769"/>
                <a:gd name="T39" fmla="*/ 1 h 876"/>
                <a:gd name="T40" fmla="*/ 1 w 769"/>
                <a:gd name="T41" fmla="*/ 1 h 876"/>
                <a:gd name="T42" fmla="*/ 1 w 769"/>
                <a:gd name="T43" fmla="*/ 1 h 876"/>
                <a:gd name="T44" fmla="*/ 1 w 769"/>
                <a:gd name="T45" fmla="*/ 1 h 876"/>
                <a:gd name="T46" fmla="*/ 1 w 769"/>
                <a:gd name="T47" fmla="*/ 1 h 876"/>
                <a:gd name="T48" fmla="*/ 1 w 769"/>
                <a:gd name="T49" fmla="*/ 1 h 876"/>
                <a:gd name="T50" fmla="*/ 1 w 769"/>
                <a:gd name="T51" fmla="*/ 1 h 876"/>
                <a:gd name="T52" fmla="*/ 1 w 769"/>
                <a:gd name="T53" fmla="*/ 1 h 876"/>
                <a:gd name="T54" fmla="*/ 1 w 769"/>
                <a:gd name="T55" fmla="*/ 1 h 876"/>
                <a:gd name="T56" fmla="*/ 1 w 769"/>
                <a:gd name="T57" fmla="*/ 0 h 8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769"/>
                <a:gd name="T88" fmla="*/ 0 h 876"/>
                <a:gd name="T89" fmla="*/ 769 w 769"/>
                <a:gd name="T90" fmla="*/ 876 h 87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769" h="876">
                  <a:moveTo>
                    <a:pt x="101" y="0"/>
                  </a:moveTo>
                  <a:lnTo>
                    <a:pt x="232" y="143"/>
                  </a:lnTo>
                  <a:lnTo>
                    <a:pt x="265" y="271"/>
                  </a:lnTo>
                  <a:lnTo>
                    <a:pt x="345" y="244"/>
                  </a:lnTo>
                  <a:lnTo>
                    <a:pt x="386" y="282"/>
                  </a:lnTo>
                  <a:lnTo>
                    <a:pt x="386" y="375"/>
                  </a:lnTo>
                  <a:lnTo>
                    <a:pt x="453" y="309"/>
                  </a:lnTo>
                  <a:lnTo>
                    <a:pt x="575" y="375"/>
                  </a:lnTo>
                  <a:lnTo>
                    <a:pt x="769" y="375"/>
                  </a:lnTo>
                  <a:lnTo>
                    <a:pt x="769" y="608"/>
                  </a:lnTo>
                  <a:lnTo>
                    <a:pt x="648" y="876"/>
                  </a:lnTo>
                  <a:lnTo>
                    <a:pt x="222" y="876"/>
                  </a:lnTo>
                  <a:lnTo>
                    <a:pt x="0" y="693"/>
                  </a:lnTo>
                  <a:lnTo>
                    <a:pt x="163" y="801"/>
                  </a:lnTo>
                  <a:lnTo>
                    <a:pt x="355" y="851"/>
                  </a:lnTo>
                  <a:lnTo>
                    <a:pt x="624" y="851"/>
                  </a:lnTo>
                  <a:lnTo>
                    <a:pt x="715" y="655"/>
                  </a:lnTo>
                  <a:lnTo>
                    <a:pt x="726" y="541"/>
                  </a:lnTo>
                  <a:lnTo>
                    <a:pt x="726" y="411"/>
                  </a:lnTo>
                  <a:lnTo>
                    <a:pt x="535" y="411"/>
                  </a:lnTo>
                  <a:lnTo>
                    <a:pt x="475" y="375"/>
                  </a:lnTo>
                  <a:lnTo>
                    <a:pt x="265" y="515"/>
                  </a:lnTo>
                  <a:lnTo>
                    <a:pt x="365" y="389"/>
                  </a:lnTo>
                  <a:lnTo>
                    <a:pt x="365" y="294"/>
                  </a:lnTo>
                  <a:lnTo>
                    <a:pt x="335" y="271"/>
                  </a:lnTo>
                  <a:lnTo>
                    <a:pt x="222" y="309"/>
                  </a:lnTo>
                  <a:lnTo>
                    <a:pt x="232" y="256"/>
                  </a:lnTo>
                  <a:lnTo>
                    <a:pt x="82" y="27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29" name="Freeform 136"/>
            <p:cNvSpPr>
              <a:spLocks/>
            </p:cNvSpPr>
            <p:nvPr/>
          </p:nvSpPr>
          <p:spPr bwMode="auto">
            <a:xfrm>
              <a:off x="1625" y="1982"/>
              <a:ext cx="224" cy="200"/>
            </a:xfrm>
            <a:custGeom>
              <a:avLst/>
              <a:gdLst>
                <a:gd name="T0" fmla="*/ 1 w 401"/>
                <a:gd name="T1" fmla="*/ 1 h 338"/>
                <a:gd name="T2" fmla="*/ 1 w 401"/>
                <a:gd name="T3" fmla="*/ 1 h 338"/>
                <a:gd name="T4" fmla="*/ 1 w 401"/>
                <a:gd name="T5" fmla="*/ 1 h 338"/>
                <a:gd name="T6" fmla="*/ 1 w 401"/>
                <a:gd name="T7" fmla="*/ 0 h 338"/>
                <a:gd name="T8" fmla="*/ 1 w 401"/>
                <a:gd name="T9" fmla="*/ 1 h 338"/>
                <a:gd name="T10" fmla="*/ 1 w 401"/>
                <a:gd name="T11" fmla="*/ 1 h 338"/>
                <a:gd name="T12" fmla="*/ 1 w 401"/>
                <a:gd name="T13" fmla="*/ 1 h 338"/>
                <a:gd name="T14" fmla="*/ 1 w 401"/>
                <a:gd name="T15" fmla="*/ 1 h 338"/>
                <a:gd name="T16" fmla="*/ 1 w 401"/>
                <a:gd name="T17" fmla="*/ 1 h 338"/>
                <a:gd name="T18" fmla="*/ 1 w 401"/>
                <a:gd name="T19" fmla="*/ 1 h 338"/>
                <a:gd name="T20" fmla="*/ 0 w 401"/>
                <a:gd name="T21" fmla="*/ 1 h 338"/>
                <a:gd name="T22" fmla="*/ 1 w 401"/>
                <a:gd name="T23" fmla="*/ 1 h 3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01"/>
                <a:gd name="T37" fmla="*/ 0 h 338"/>
                <a:gd name="T38" fmla="*/ 401 w 401"/>
                <a:gd name="T39" fmla="*/ 338 h 33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01" h="338">
                  <a:moveTo>
                    <a:pt x="10" y="244"/>
                  </a:moveTo>
                  <a:lnTo>
                    <a:pt x="68" y="127"/>
                  </a:lnTo>
                  <a:lnTo>
                    <a:pt x="181" y="104"/>
                  </a:lnTo>
                  <a:lnTo>
                    <a:pt x="373" y="0"/>
                  </a:lnTo>
                  <a:lnTo>
                    <a:pt x="394" y="26"/>
                  </a:lnTo>
                  <a:lnTo>
                    <a:pt x="401" y="115"/>
                  </a:lnTo>
                  <a:lnTo>
                    <a:pt x="381" y="40"/>
                  </a:lnTo>
                  <a:lnTo>
                    <a:pt x="362" y="26"/>
                  </a:lnTo>
                  <a:lnTo>
                    <a:pt x="190" y="127"/>
                  </a:lnTo>
                  <a:lnTo>
                    <a:pt x="68" y="166"/>
                  </a:lnTo>
                  <a:lnTo>
                    <a:pt x="0" y="338"/>
                  </a:lnTo>
                  <a:lnTo>
                    <a:pt x="10" y="24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30" name="Freeform 137"/>
            <p:cNvSpPr>
              <a:spLocks/>
            </p:cNvSpPr>
            <p:nvPr/>
          </p:nvSpPr>
          <p:spPr bwMode="auto">
            <a:xfrm>
              <a:off x="1693" y="2050"/>
              <a:ext cx="244" cy="238"/>
            </a:xfrm>
            <a:custGeom>
              <a:avLst/>
              <a:gdLst>
                <a:gd name="T0" fmla="*/ 1 w 435"/>
                <a:gd name="T1" fmla="*/ 0 h 400"/>
                <a:gd name="T2" fmla="*/ 1 w 435"/>
                <a:gd name="T3" fmla="*/ 1 h 400"/>
                <a:gd name="T4" fmla="*/ 1 w 435"/>
                <a:gd name="T5" fmla="*/ 1 h 400"/>
                <a:gd name="T6" fmla="*/ 1 w 435"/>
                <a:gd name="T7" fmla="*/ 1 h 400"/>
                <a:gd name="T8" fmla="*/ 1 w 435"/>
                <a:gd name="T9" fmla="*/ 1 h 400"/>
                <a:gd name="T10" fmla="*/ 1 w 435"/>
                <a:gd name="T11" fmla="*/ 1 h 400"/>
                <a:gd name="T12" fmla="*/ 1 w 435"/>
                <a:gd name="T13" fmla="*/ 1 h 400"/>
                <a:gd name="T14" fmla="*/ 1 w 435"/>
                <a:gd name="T15" fmla="*/ 1 h 400"/>
                <a:gd name="T16" fmla="*/ 0 w 435"/>
                <a:gd name="T17" fmla="*/ 1 h 400"/>
                <a:gd name="T18" fmla="*/ 1 w 435"/>
                <a:gd name="T19" fmla="*/ 1 h 400"/>
                <a:gd name="T20" fmla="*/ 1 w 435"/>
                <a:gd name="T21" fmla="*/ 1 h 400"/>
                <a:gd name="T22" fmla="*/ 1 w 435"/>
                <a:gd name="T23" fmla="*/ 1 h 400"/>
                <a:gd name="T24" fmla="*/ 1 w 435"/>
                <a:gd name="T25" fmla="*/ 1 h 400"/>
                <a:gd name="T26" fmla="*/ 1 w 435"/>
                <a:gd name="T27" fmla="*/ 1 h 400"/>
                <a:gd name="T28" fmla="*/ 1 w 435"/>
                <a:gd name="T29" fmla="*/ 1 h 400"/>
                <a:gd name="T30" fmla="*/ 1 w 435"/>
                <a:gd name="T31" fmla="*/ 1 h 400"/>
                <a:gd name="T32" fmla="*/ 1 w 435"/>
                <a:gd name="T33" fmla="*/ 1 h 400"/>
                <a:gd name="T34" fmla="*/ 1 w 435"/>
                <a:gd name="T35" fmla="*/ 1 h 400"/>
                <a:gd name="T36" fmla="*/ 1 w 435"/>
                <a:gd name="T37" fmla="*/ 1 h 400"/>
                <a:gd name="T38" fmla="*/ 1 w 435"/>
                <a:gd name="T39" fmla="*/ 1 h 400"/>
                <a:gd name="T40" fmla="*/ 1 w 435"/>
                <a:gd name="T41" fmla="*/ 0 h 4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35"/>
                <a:gd name="T64" fmla="*/ 0 h 400"/>
                <a:gd name="T65" fmla="*/ 435 w 435"/>
                <a:gd name="T66" fmla="*/ 400 h 4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35" h="400">
                  <a:moveTo>
                    <a:pt x="334" y="0"/>
                  </a:moveTo>
                  <a:lnTo>
                    <a:pt x="414" y="27"/>
                  </a:lnTo>
                  <a:lnTo>
                    <a:pt x="435" y="129"/>
                  </a:lnTo>
                  <a:lnTo>
                    <a:pt x="404" y="223"/>
                  </a:lnTo>
                  <a:lnTo>
                    <a:pt x="314" y="233"/>
                  </a:lnTo>
                  <a:lnTo>
                    <a:pt x="301" y="286"/>
                  </a:lnTo>
                  <a:lnTo>
                    <a:pt x="221" y="373"/>
                  </a:lnTo>
                  <a:lnTo>
                    <a:pt x="129" y="400"/>
                  </a:lnTo>
                  <a:lnTo>
                    <a:pt x="0" y="233"/>
                  </a:lnTo>
                  <a:lnTo>
                    <a:pt x="7" y="144"/>
                  </a:lnTo>
                  <a:lnTo>
                    <a:pt x="233" y="12"/>
                  </a:lnTo>
                  <a:lnTo>
                    <a:pt x="39" y="169"/>
                  </a:lnTo>
                  <a:lnTo>
                    <a:pt x="39" y="233"/>
                  </a:lnTo>
                  <a:lnTo>
                    <a:pt x="139" y="364"/>
                  </a:lnTo>
                  <a:lnTo>
                    <a:pt x="209" y="338"/>
                  </a:lnTo>
                  <a:lnTo>
                    <a:pt x="280" y="272"/>
                  </a:lnTo>
                  <a:lnTo>
                    <a:pt x="301" y="210"/>
                  </a:lnTo>
                  <a:lnTo>
                    <a:pt x="382" y="169"/>
                  </a:lnTo>
                  <a:lnTo>
                    <a:pt x="414" y="107"/>
                  </a:lnTo>
                  <a:lnTo>
                    <a:pt x="393" y="41"/>
                  </a:lnTo>
                  <a:lnTo>
                    <a:pt x="334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31" name="Freeform 138"/>
            <p:cNvSpPr>
              <a:spLocks/>
            </p:cNvSpPr>
            <p:nvPr/>
          </p:nvSpPr>
          <p:spPr bwMode="auto">
            <a:xfrm>
              <a:off x="1615" y="2267"/>
              <a:ext cx="123" cy="21"/>
            </a:xfrm>
            <a:custGeom>
              <a:avLst/>
              <a:gdLst>
                <a:gd name="T0" fmla="*/ 1 w 222"/>
                <a:gd name="T1" fmla="*/ 1 h 36"/>
                <a:gd name="T2" fmla="*/ 1 w 222"/>
                <a:gd name="T3" fmla="*/ 1 h 36"/>
                <a:gd name="T4" fmla="*/ 1 w 222"/>
                <a:gd name="T5" fmla="*/ 1 h 36"/>
                <a:gd name="T6" fmla="*/ 0 w 222"/>
                <a:gd name="T7" fmla="*/ 0 h 36"/>
                <a:gd name="T8" fmla="*/ 1 w 222"/>
                <a:gd name="T9" fmla="*/ 1 h 36"/>
                <a:gd name="T10" fmla="*/ 1 w 222"/>
                <a:gd name="T11" fmla="*/ 1 h 36"/>
                <a:gd name="T12" fmla="*/ 1 w 222"/>
                <a:gd name="T13" fmla="*/ 1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"/>
                <a:gd name="T22" fmla="*/ 0 h 36"/>
                <a:gd name="T23" fmla="*/ 222 w 22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" h="36">
                  <a:moveTo>
                    <a:pt x="222" y="9"/>
                  </a:moveTo>
                  <a:lnTo>
                    <a:pt x="101" y="36"/>
                  </a:lnTo>
                  <a:lnTo>
                    <a:pt x="20" y="26"/>
                  </a:lnTo>
                  <a:lnTo>
                    <a:pt x="0" y="0"/>
                  </a:lnTo>
                  <a:lnTo>
                    <a:pt x="61" y="9"/>
                  </a:lnTo>
                  <a:lnTo>
                    <a:pt x="148" y="9"/>
                  </a:lnTo>
                  <a:lnTo>
                    <a:pt x="222" y="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32" name="Freeform 139"/>
            <p:cNvSpPr>
              <a:spLocks/>
            </p:cNvSpPr>
            <p:nvPr/>
          </p:nvSpPr>
          <p:spPr bwMode="auto">
            <a:xfrm>
              <a:off x="983" y="2129"/>
              <a:ext cx="173" cy="44"/>
            </a:xfrm>
            <a:custGeom>
              <a:avLst/>
              <a:gdLst>
                <a:gd name="T0" fmla="*/ 1 w 309"/>
                <a:gd name="T1" fmla="*/ 1 h 73"/>
                <a:gd name="T2" fmla="*/ 1 w 309"/>
                <a:gd name="T3" fmla="*/ 1 h 73"/>
                <a:gd name="T4" fmla="*/ 1 w 309"/>
                <a:gd name="T5" fmla="*/ 1 h 73"/>
                <a:gd name="T6" fmla="*/ 0 w 309"/>
                <a:gd name="T7" fmla="*/ 0 h 73"/>
                <a:gd name="T8" fmla="*/ 1 w 309"/>
                <a:gd name="T9" fmla="*/ 1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9"/>
                <a:gd name="T16" fmla="*/ 0 h 73"/>
                <a:gd name="T17" fmla="*/ 309 w 309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9" h="73">
                  <a:moveTo>
                    <a:pt x="5" y="18"/>
                  </a:moveTo>
                  <a:lnTo>
                    <a:pt x="304" y="73"/>
                  </a:lnTo>
                  <a:lnTo>
                    <a:pt x="309" y="55"/>
                  </a:lnTo>
                  <a:lnTo>
                    <a:pt x="0" y="0"/>
                  </a:lnTo>
                  <a:lnTo>
                    <a:pt x="5" y="1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33" name="Freeform 140"/>
            <p:cNvSpPr>
              <a:spLocks/>
            </p:cNvSpPr>
            <p:nvPr/>
          </p:nvSpPr>
          <p:spPr bwMode="auto">
            <a:xfrm>
              <a:off x="989" y="2015"/>
              <a:ext cx="161" cy="151"/>
            </a:xfrm>
            <a:custGeom>
              <a:avLst/>
              <a:gdLst>
                <a:gd name="T0" fmla="*/ 0 w 289"/>
                <a:gd name="T1" fmla="*/ 1 h 255"/>
                <a:gd name="T2" fmla="*/ 1 w 289"/>
                <a:gd name="T3" fmla="*/ 0 h 255"/>
                <a:gd name="T4" fmla="*/ 1 w 289"/>
                <a:gd name="T5" fmla="*/ 1 h 255"/>
                <a:gd name="T6" fmla="*/ 1 w 289"/>
                <a:gd name="T7" fmla="*/ 1 h 255"/>
                <a:gd name="T8" fmla="*/ 1 w 289"/>
                <a:gd name="T9" fmla="*/ 1 h 255"/>
                <a:gd name="T10" fmla="*/ 1 w 289"/>
                <a:gd name="T11" fmla="*/ 1 h 255"/>
                <a:gd name="T12" fmla="*/ 1 w 289"/>
                <a:gd name="T13" fmla="*/ 1 h 255"/>
                <a:gd name="T14" fmla="*/ 1 w 289"/>
                <a:gd name="T15" fmla="*/ 1 h 255"/>
                <a:gd name="T16" fmla="*/ 0 w 289"/>
                <a:gd name="T17" fmla="*/ 1 h 2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89"/>
                <a:gd name="T28" fmla="*/ 0 h 255"/>
                <a:gd name="T29" fmla="*/ 289 w 289"/>
                <a:gd name="T30" fmla="*/ 255 h 25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89" h="255">
                  <a:moveTo>
                    <a:pt x="0" y="200"/>
                  </a:moveTo>
                  <a:lnTo>
                    <a:pt x="140" y="0"/>
                  </a:lnTo>
                  <a:lnTo>
                    <a:pt x="173" y="69"/>
                  </a:lnTo>
                  <a:lnTo>
                    <a:pt x="228" y="30"/>
                  </a:lnTo>
                  <a:lnTo>
                    <a:pt x="289" y="255"/>
                  </a:lnTo>
                  <a:lnTo>
                    <a:pt x="214" y="60"/>
                  </a:lnTo>
                  <a:lnTo>
                    <a:pt x="165" y="92"/>
                  </a:lnTo>
                  <a:lnTo>
                    <a:pt x="135" y="38"/>
                  </a:lnTo>
                  <a:lnTo>
                    <a:pt x="0" y="20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34" name="Line 141"/>
            <p:cNvSpPr>
              <a:spLocks noChangeShapeType="1"/>
            </p:cNvSpPr>
            <p:nvPr/>
          </p:nvSpPr>
          <p:spPr bwMode="auto">
            <a:xfrm>
              <a:off x="1712" y="1993"/>
              <a:ext cx="101" cy="2"/>
            </a:xfrm>
            <a:prstGeom prst="line">
              <a:avLst/>
            </a:pr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6435" name="Freeform 142"/>
            <p:cNvSpPr>
              <a:spLocks/>
            </p:cNvSpPr>
            <p:nvPr/>
          </p:nvSpPr>
          <p:spPr bwMode="auto">
            <a:xfrm>
              <a:off x="1849" y="1570"/>
              <a:ext cx="553" cy="480"/>
            </a:xfrm>
            <a:custGeom>
              <a:avLst/>
              <a:gdLst>
                <a:gd name="T0" fmla="*/ 0 w 990"/>
                <a:gd name="T1" fmla="*/ 1 h 809"/>
                <a:gd name="T2" fmla="*/ 1 w 990"/>
                <a:gd name="T3" fmla="*/ 0 h 809"/>
                <a:gd name="T4" fmla="*/ 1 w 990"/>
                <a:gd name="T5" fmla="*/ 1 h 809"/>
                <a:gd name="T6" fmla="*/ 0 w 990"/>
                <a:gd name="T7" fmla="*/ 1 h 80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90"/>
                <a:gd name="T13" fmla="*/ 0 h 809"/>
                <a:gd name="T14" fmla="*/ 990 w 990"/>
                <a:gd name="T15" fmla="*/ 809 h 80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90" h="809">
                  <a:moveTo>
                    <a:pt x="0" y="771"/>
                  </a:moveTo>
                  <a:lnTo>
                    <a:pt x="990" y="0"/>
                  </a:lnTo>
                  <a:lnTo>
                    <a:pt x="42" y="809"/>
                  </a:lnTo>
                  <a:lnTo>
                    <a:pt x="0" y="77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6389" name="Прямоугольник 143"/>
          <p:cNvSpPr>
            <a:spLocks noChangeArrowheads="1"/>
          </p:cNvSpPr>
          <p:nvPr/>
        </p:nvSpPr>
        <p:spPr bwMode="auto">
          <a:xfrm>
            <a:off x="3106738" y="981075"/>
            <a:ext cx="5580062" cy="586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ru-RU" altLang="ru-RU" sz="2400" u="sng">
                <a:solidFill>
                  <a:srgbClr val="FFFF00"/>
                </a:solidFill>
              </a:rPr>
              <a:t>Результаты обучения (2)</a:t>
            </a:r>
          </a:p>
          <a:p>
            <a:pPr algn="ctr"/>
            <a:r>
              <a:rPr lang="ru-RU" altLang="ru-RU" sz="2400" u="sng">
                <a:solidFill>
                  <a:srgbClr val="FFFF00"/>
                </a:solidFill>
              </a:rPr>
              <a:t>Вы сможете:</a:t>
            </a:r>
          </a:p>
          <a:p>
            <a:pPr>
              <a:spcAft>
                <a:spcPts val="600"/>
              </a:spcAft>
            </a:pPr>
            <a:r>
              <a:rPr lang="ru-RU" altLang="ru-RU" sz="2400">
                <a:solidFill>
                  <a:srgbClr val="FFFF00"/>
                </a:solidFill>
              </a:rPr>
              <a:t>4.Разрабатывать показатели эффективности деятельности как составной части «эффективных контрактов» сотрудников внешнеторгового предприятия. Участвовать в создании эффективной управленческой команды. </a:t>
            </a:r>
          </a:p>
          <a:p>
            <a:pPr>
              <a:spcAft>
                <a:spcPts val="600"/>
              </a:spcAft>
            </a:pPr>
            <a:r>
              <a:rPr lang="ru-RU" altLang="ru-RU" sz="2400">
                <a:solidFill>
                  <a:srgbClr val="FFFF00"/>
                </a:solidFill>
              </a:rPr>
              <a:t>5. Выбирать стратегии эффектив-ного ценообразования товаров, перемещаемых через таможен-ную границу.</a:t>
            </a:r>
          </a:p>
          <a:p>
            <a:pPr>
              <a:spcAft>
                <a:spcPts val="600"/>
              </a:spcAft>
            </a:pPr>
            <a:endParaRPr lang="ru-RU" altLang="ru-RU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71438" y="354013"/>
            <a:ext cx="9072562" cy="6122987"/>
            <a:chOff x="192" y="720"/>
            <a:chExt cx="5520" cy="3360"/>
          </a:xfrm>
        </p:grpSpPr>
        <p:sp>
          <p:nvSpPr>
            <p:cNvPr id="18488" name="Rectangle 3"/>
            <p:cNvSpPr>
              <a:spLocks noChangeArrowheads="1"/>
            </p:cNvSpPr>
            <p:nvPr/>
          </p:nvSpPr>
          <p:spPr bwMode="auto">
            <a:xfrm>
              <a:off x="192" y="720"/>
              <a:ext cx="5520" cy="3360"/>
            </a:xfrm>
            <a:prstGeom prst="rect">
              <a:avLst/>
            </a:prstGeom>
            <a:gradFill rotWithShape="0">
              <a:gsLst>
                <a:gs pos="0">
                  <a:srgbClr val="006600"/>
                </a:gs>
                <a:gs pos="50000">
                  <a:srgbClr val="00FF00"/>
                </a:gs>
                <a:gs pos="100000">
                  <a:srgbClr val="006600"/>
                </a:gs>
              </a:gsLst>
              <a:lin ang="5400000" scaled="1"/>
            </a:gra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GB" altLang="ru-RU"/>
            </a:p>
          </p:txBody>
        </p:sp>
        <p:grpSp>
          <p:nvGrpSpPr>
            <p:cNvPr id="18489" name="Group 4"/>
            <p:cNvGrpSpPr>
              <a:grpSpLocks/>
            </p:cNvGrpSpPr>
            <p:nvPr/>
          </p:nvGrpSpPr>
          <p:grpSpPr bwMode="auto">
            <a:xfrm>
              <a:off x="192" y="1440"/>
              <a:ext cx="5512" cy="2564"/>
              <a:chOff x="0" y="1056"/>
              <a:chExt cx="5704" cy="3044"/>
            </a:xfrm>
          </p:grpSpPr>
          <p:sp>
            <p:nvSpPr>
              <p:cNvPr id="18490" name="Freeform 5"/>
              <p:cNvSpPr>
                <a:spLocks/>
              </p:cNvSpPr>
              <p:nvPr/>
            </p:nvSpPr>
            <p:spPr bwMode="auto">
              <a:xfrm>
                <a:off x="948" y="1246"/>
                <a:ext cx="261" cy="103"/>
              </a:xfrm>
              <a:custGeom>
                <a:avLst/>
                <a:gdLst>
                  <a:gd name="T0" fmla="*/ 120 w 261"/>
                  <a:gd name="T1" fmla="*/ 15 h 103"/>
                  <a:gd name="T2" fmla="*/ 75 w 261"/>
                  <a:gd name="T3" fmla="*/ 15 h 103"/>
                  <a:gd name="T4" fmla="*/ 59 w 261"/>
                  <a:gd name="T5" fmla="*/ 15 h 103"/>
                  <a:gd name="T6" fmla="*/ 12 w 261"/>
                  <a:gd name="T7" fmla="*/ 29 h 103"/>
                  <a:gd name="T8" fmla="*/ 0 w 261"/>
                  <a:gd name="T9" fmla="*/ 58 h 103"/>
                  <a:gd name="T10" fmla="*/ 45 w 261"/>
                  <a:gd name="T11" fmla="*/ 58 h 103"/>
                  <a:gd name="T12" fmla="*/ 75 w 261"/>
                  <a:gd name="T13" fmla="*/ 44 h 103"/>
                  <a:gd name="T14" fmla="*/ 59 w 261"/>
                  <a:gd name="T15" fmla="*/ 75 h 103"/>
                  <a:gd name="T16" fmla="*/ 104 w 261"/>
                  <a:gd name="T17" fmla="*/ 75 h 103"/>
                  <a:gd name="T18" fmla="*/ 104 w 261"/>
                  <a:gd name="T19" fmla="*/ 103 h 103"/>
                  <a:gd name="T20" fmla="*/ 120 w 261"/>
                  <a:gd name="T21" fmla="*/ 103 h 103"/>
                  <a:gd name="T22" fmla="*/ 183 w 261"/>
                  <a:gd name="T23" fmla="*/ 89 h 103"/>
                  <a:gd name="T24" fmla="*/ 261 w 261"/>
                  <a:gd name="T25" fmla="*/ 75 h 103"/>
                  <a:gd name="T26" fmla="*/ 246 w 261"/>
                  <a:gd name="T27" fmla="*/ 58 h 103"/>
                  <a:gd name="T28" fmla="*/ 216 w 261"/>
                  <a:gd name="T29" fmla="*/ 58 h 103"/>
                  <a:gd name="T30" fmla="*/ 231 w 261"/>
                  <a:gd name="T31" fmla="*/ 29 h 103"/>
                  <a:gd name="T32" fmla="*/ 198 w 261"/>
                  <a:gd name="T33" fmla="*/ 29 h 103"/>
                  <a:gd name="T34" fmla="*/ 198 w 261"/>
                  <a:gd name="T35" fmla="*/ 0 h 103"/>
                  <a:gd name="T36" fmla="*/ 183 w 261"/>
                  <a:gd name="T37" fmla="*/ 0 h 103"/>
                  <a:gd name="T38" fmla="*/ 153 w 261"/>
                  <a:gd name="T39" fmla="*/ 44 h 103"/>
                  <a:gd name="T40" fmla="*/ 120 w 261"/>
                  <a:gd name="T41" fmla="*/ 15 h 10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61"/>
                  <a:gd name="T64" fmla="*/ 0 h 103"/>
                  <a:gd name="T65" fmla="*/ 261 w 261"/>
                  <a:gd name="T66" fmla="*/ 103 h 10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61" h="103">
                    <a:moveTo>
                      <a:pt x="120" y="15"/>
                    </a:moveTo>
                    <a:lnTo>
                      <a:pt x="75" y="15"/>
                    </a:lnTo>
                    <a:lnTo>
                      <a:pt x="59" y="15"/>
                    </a:lnTo>
                    <a:lnTo>
                      <a:pt x="12" y="29"/>
                    </a:lnTo>
                    <a:lnTo>
                      <a:pt x="0" y="58"/>
                    </a:lnTo>
                    <a:lnTo>
                      <a:pt x="45" y="58"/>
                    </a:lnTo>
                    <a:lnTo>
                      <a:pt x="75" y="44"/>
                    </a:lnTo>
                    <a:lnTo>
                      <a:pt x="59" y="75"/>
                    </a:lnTo>
                    <a:lnTo>
                      <a:pt x="104" y="75"/>
                    </a:lnTo>
                    <a:lnTo>
                      <a:pt x="104" y="103"/>
                    </a:lnTo>
                    <a:lnTo>
                      <a:pt x="120" y="103"/>
                    </a:lnTo>
                    <a:lnTo>
                      <a:pt x="183" y="89"/>
                    </a:lnTo>
                    <a:lnTo>
                      <a:pt x="261" y="75"/>
                    </a:lnTo>
                    <a:lnTo>
                      <a:pt x="246" y="58"/>
                    </a:lnTo>
                    <a:lnTo>
                      <a:pt x="216" y="58"/>
                    </a:lnTo>
                    <a:lnTo>
                      <a:pt x="231" y="29"/>
                    </a:lnTo>
                    <a:lnTo>
                      <a:pt x="198" y="29"/>
                    </a:lnTo>
                    <a:lnTo>
                      <a:pt x="198" y="0"/>
                    </a:lnTo>
                    <a:lnTo>
                      <a:pt x="183" y="0"/>
                    </a:lnTo>
                    <a:lnTo>
                      <a:pt x="153" y="44"/>
                    </a:lnTo>
                    <a:lnTo>
                      <a:pt x="12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91" name="Freeform 6"/>
              <p:cNvSpPr>
                <a:spLocks/>
              </p:cNvSpPr>
              <p:nvPr/>
            </p:nvSpPr>
            <p:spPr bwMode="auto">
              <a:xfrm>
                <a:off x="1115" y="1200"/>
                <a:ext cx="79" cy="46"/>
              </a:xfrm>
              <a:custGeom>
                <a:avLst/>
                <a:gdLst>
                  <a:gd name="T0" fmla="*/ 64 w 79"/>
                  <a:gd name="T1" fmla="*/ 0 h 46"/>
                  <a:gd name="T2" fmla="*/ 16 w 79"/>
                  <a:gd name="T3" fmla="*/ 0 h 46"/>
                  <a:gd name="T4" fmla="*/ 0 w 79"/>
                  <a:gd name="T5" fmla="*/ 16 h 46"/>
                  <a:gd name="T6" fmla="*/ 49 w 79"/>
                  <a:gd name="T7" fmla="*/ 16 h 46"/>
                  <a:gd name="T8" fmla="*/ 0 w 79"/>
                  <a:gd name="T9" fmla="*/ 32 h 46"/>
                  <a:gd name="T10" fmla="*/ 64 w 79"/>
                  <a:gd name="T11" fmla="*/ 46 h 46"/>
                  <a:gd name="T12" fmla="*/ 79 w 79"/>
                  <a:gd name="T13" fmla="*/ 16 h 46"/>
                  <a:gd name="T14" fmla="*/ 64 w 79"/>
                  <a:gd name="T15" fmla="*/ 0 h 4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9"/>
                  <a:gd name="T25" fmla="*/ 0 h 46"/>
                  <a:gd name="T26" fmla="*/ 79 w 79"/>
                  <a:gd name="T27" fmla="*/ 46 h 4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9" h="46">
                    <a:moveTo>
                      <a:pt x="64" y="0"/>
                    </a:moveTo>
                    <a:lnTo>
                      <a:pt x="16" y="0"/>
                    </a:lnTo>
                    <a:lnTo>
                      <a:pt x="0" y="16"/>
                    </a:lnTo>
                    <a:lnTo>
                      <a:pt x="49" y="16"/>
                    </a:lnTo>
                    <a:lnTo>
                      <a:pt x="0" y="32"/>
                    </a:lnTo>
                    <a:lnTo>
                      <a:pt x="64" y="46"/>
                    </a:lnTo>
                    <a:lnTo>
                      <a:pt x="79" y="16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92" name="Freeform 7"/>
              <p:cNvSpPr>
                <a:spLocks/>
              </p:cNvSpPr>
              <p:nvPr/>
            </p:nvSpPr>
            <p:spPr bwMode="auto">
              <a:xfrm>
                <a:off x="1235" y="1190"/>
                <a:ext cx="86" cy="58"/>
              </a:xfrm>
              <a:custGeom>
                <a:avLst/>
                <a:gdLst>
                  <a:gd name="T0" fmla="*/ 86 w 86"/>
                  <a:gd name="T1" fmla="*/ 53 h 58"/>
                  <a:gd name="T2" fmla="*/ 85 w 86"/>
                  <a:gd name="T3" fmla="*/ 38 h 58"/>
                  <a:gd name="T4" fmla="*/ 61 w 86"/>
                  <a:gd name="T5" fmla="*/ 26 h 58"/>
                  <a:gd name="T6" fmla="*/ 30 w 86"/>
                  <a:gd name="T7" fmla="*/ 0 h 58"/>
                  <a:gd name="T8" fmla="*/ 4 w 86"/>
                  <a:gd name="T9" fmla="*/ 0 h 58"/>
                  <a:gd name="T10" fmla="*/ 0 w 86"/>
                  <a:gd name="T11" fmla="*/ 18 h 58"/>
                  <a:gd name="T12" fmla="*/ 27 w 86"/>
                  <a:gd name="T13" fmla="*/ 31 h 58"/>
                  <a:gd name="T14" fmla="*/ 4 w 86"/>
                  <a:gd name="T15" fmla="*/ 39 h 58"/>
                  <a:gd name="T16" fmla="*/ 4 w 86"/>
                  <a:gd name="T17" fmla="*/ 58 h 58"/>
                  <a:gd name="T18" fmla="*/ 51 w 86"/>
                  <a:gd name="T19" fmla="*/ 44 h 58"/>
                  <a:gd name="T20" fmla="*/ 68 w 86"/>
                  <a:gd name="T21" fmla="*/ 46 h 58"/>
                  <a:gd name="T22" fmla="*/ 69 w 86"/>
                  <a:gd name="T23" fmla="*/ 53 h 58"/>
                  <a:gd name="T24" fmla="*/ 86 w 86"/>
                  <a:gd name="T25" fmla="*/ 53 h 5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6"/>
                  <a:gd name="T40" fmla="*/ 0 h 58"/>
                  <a:gd name="T41" fmla="*/ 86 w 86"/>
                  <a:gd name="T42" fmla="*/ 58 h 5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6" h="58">
                    <a:moveTo>
                      <a:pt x="86" y="53"/>
                    </a:moveTo>
                    <a:lnTo>
                      <a:pt x="85" y="38"/>
                    </a:lnTo>
                    <a:lnTo>
                      <a:pt x="61" y="26"/>
                    </a:lnTo>
                    <a:lnTo>
                      <a:pt x="30" y="0"/>
                    </a:lnTo>
                    <a:lnTo>
                      <a:pt x="4" y="0"/>
                    </a:lnTo>
                    <a:lnTo>
                      <a:pt x="0" y="18"/>
                    </a:lnTo>
                    <a:lnTo>
                      <a:pt x="27" y="31"/>
                    </a:lnTo>
                    <a:lnTo>
                      <a:pt x="4" y="39"/>
                    </a:lnTo>
                    <a:lnTo>
                      <a:pt x="4" y="58"/>
                    </a:lnTo>
                    <a:lnTo>
                      <a:pt x="51" y="44"/>
                    </a:lnTo>
                    <a:lnTo>
                      <a:pt x="68" y="46"/>
                    </a:lnTo>
                    <a:lnTo>
                      <a:pt x="69" y="53"/>
                    </a:lnTo>
                    <a:lnTo>
                      <a:pt x="86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93" name="Freeform 8"/>
              <p:cNvSpPr>
                <a:spLocks/>
              </p:cNvSpPr>
              <p:nvPr/>
            </p:nvSpPr>
            <p:spPr bwMode="auto">
              <a:xfrm>
                <a:off x="1330" y="1207"/>
                <a:ext cx="59" cy="60"/>
              </a:xfrm>
              <a:custGeom>
                <a:avLst/>
                <a:gdLst>
                  <a:gd name="T0" fmla="*/ 48 w 59"/>
                  <a:gd name="T1" fmla="*/ 60 h 60"/>
                  <a:gd name="T2" fmla="*/ 59 w 59"/>
                  <a:gd name="T3" fmla="*/ 48 h 60"/>
                  <a:gd name="T4" fmla="*/ 53 w 59"/>
                  <a:gd name="T5" fmla="*/ 22 h 60"/>
                  <a:gd name="T6" fmla="*/ 30 w 59"/>
                  <a:gd name="T7" fmla="*/ 14 h 60"/>
                  <a:gd name="T8" fmla="*/ 28 w 59"/>
                  <a:gd name="T9" fmla="*/ 0 h 60"/>
                  <a:gd name="T10" fmla="*/ 0 w 59"/>
                  <a:gd name="T11" fmla="*/ 1 h 60"/>
                  <a:gd name="T12" fmla="*/ 2 w 59"/>
                  <a:gd name="T13" fmla="*/ 35 h 60"/>
                  <a:gd name="T14" fmla="*/ 26 w 59"/>
                  <a:gd name="T15" fmla="*/ 60 h 60"/>
                  <a:gd name="T16" fmla="*/ 48 w 59"/>
                  <a:gd name="T17" fmla="*/ 60 h 6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9"/>
                  <a:gd name="T28" fmla="*/ 0 h 60"/>
                  <a:gd name="T29" fmla="*/ 59 w 59"/>
                  <a:gd name="T30" fmla="*/ 60 h 6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9" h="60">
                    <a:moveTo>
                      <a:pt x="48" y="60"/>
                    </a:moveTo>
                    <a:lnTo>
                      <a:pt x="59" y="48"/>
                    </a:lnTo>
                    <a:lnTo>
                      <a:pt x="53" y="22"/>
                    </a:lnTo>
                    <a:lnTo>
                      <a:pt x="30" y="14"/>
                    </a:lnTo>
                    <a:lnTo>
                      <a:pt x="28" y="0"/>
                    </a:lnTo>
                    <a:lnTo>
                      <a:pt x="0" y="1"/>
                    </a:lnTo>
                    <a:lnTo>
                      <a:pt x="2" y="35"/>
                    </a:lnTo>
                    <a:lnTo>
                      <a:pt x="26" y="60"/>
                    </a:lnTo>
                    <a:lnTo>
                      <a:pt x="48" y="6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94" name="Freeform 9"/>
              <p:cNvSpPr>
                <a:spLocks/>
              </p:cNvSpPr>
              <p:nvPr/>
            </p:nvSpPr>
            <p:spPr bwMode="auto">
              <a:xfrm>
                <a:off x="876" y="1326"/>
                <a:ext cx="329" cy="152"/>
              </a:xfrm>
              <a:custGeom>
                <a:avLst/>
                <a:gdLst>
                  <a:gd name="T0" fmla="*/ 134 w 329"/>
                  <a:gd name="T1" fmla="*/ 13 h 152"/>
                  <a:gd name="T2" fmla="*/ 61 w 329"/>
                  <a:gd name="T3" fmla="*/ 7 h 152"/>
                  <a:gd name="T4" fmla="*/ 30 w 329"/>
                  <a:gd name="T5" fmla="*/ 0 h 152"/>
                  <a:gd name="T6" fmla="*/ 38 w 329"/>
                  <a:gd name="T7" fmla="*/ 13 h 152"/>
                  <a:gd name="T8" fmla="*/ 0 w 329"/>
                  <a:gd name="T9" fmla="*/ 63 h 152"/>
                  <a:gd name="T10" fmla="*/ 0 w 329"/>
                  <a:gd name="T11" fmla="*/ 83 h 152"/>
                  <a:gd name="T12" fmla="*/ 13 w 329"/>
                  <a:gd name="T13" fmla="*/ 97 h 152"/>
                  <a:gd name="T14" fmla="*/ 23 w 329"/>
                  <a:gd name="T15" fmla="*/ 115 h 152"/>
                  <a:gd name="T16" fmla="*/ 54 w 329"/>
                  <a:gd name="T17" fmla="*/ 112 h 152"/>
                  <a:gd name="T18" fmla="*/ 54 w 329"/>
                  <a:gd name="T19" fmla="*/ 101 h 152"/>
                  <a:gd name="T20" fmla="*/ 70 w 329"/>
                  <a:gd name="T21" fmla="*/ 98 h 152"/>
                  <a:gd name="T22" fmla="*/ 92 w 329"/>
                  <a:gd name="T23" fmla="*/ 54 h 152"/>
                  <a:gd name="T24" fmla="*/ 109 w 329"/>
                  <a:gd name="T25" fmla="*/ 67 h 152"/>
                  <a:gd name="T26" fmla="*/ 92 w 329"/>
                  <a:gd name="T27" fmla="*/ 77 h 152"/>
                  <a:gd name="T28" fmla="*/ 92 w 329"/>
                  <a:gd name="T29" fmla="*/ 105 h 152"/>
                  <a:gd name="T30" fmla="*/ 106 w 329"/>
                  <a:gd name="T31" fmla="*/ 97 h 152"/>
                  <a:gd name="T32" fmla="*/ 92 w 329"/>
                  <a:gd name="T33" fmla="*/ 118 h 152"/>
                  <a:gd name="T34" fmla="*/ 92 w 329"/>
                  <a:gd name="T35" fmla="*/ 130 h 152"/>
                  <a:gd name="T36" fmla="*/ 140 w 329"/>
                  <a:gd name="T37" fmla="*/ 140 h 152"/>
                  <a:gd name="T38" fmla="*/ 206 w 329"/>
                  <a:gd name="T39" fmla="*/ 150 h 152"/>
                  <a:gd name="T40" fmla="*/ 236 w 329"/>
                  <a:gd name="T41" fmla="*/ 131 h 152"/>
                  <a:gd name="T42" fmla="*/ 263 w 329"/>
                  <a:gd name="T43" fmla="*/ 150 h 152"/>
                  <a:gd name="T44" fmla="*/ 320 w 329"/>
                  <a:gd name="T45" fmla="*/ 152 h 152"/>
                  <a:gd name="T46" fmla="*/ 323 w 329"/>
                  <a:gd name="T47" fmla="*/ 135 h 152"/>
                  <a:gd name="T48" fmla="*/ 291 w 329"/>
                  <a:gd name="T49" fmla="*/ 110 h 152"/>
                  <a:gd name="T50" fmla="*/ 305 w 329"/>
                  <a:gd name="T51" fmla="*/ 80 h 152"/>
                  <a:gd name="T52" fmla="*/ 325 w 329"/>
                  <a:gd name="T53" fmla="*/ 59 h 152"/>
                  <a:gd name="T54" fmla="*/ 329 w 329"/>
                  <a:gd name="T55" fmla="*/ 33 h 152"/>
                  <a:gd name="T56" fmla="*/ 270 w 329"/>
                  <a:gd name="T57" fmla="*/ 29 h 152"/>
                  <a:gd name="T58" fmla="*/ 263 w 329"/>
                  <a:gd name="T59" fmla="*/ 63 h 152"/>
                  <a:gd name="T60" fmla="*/ 238 w 329"/>
                  <a:gd name="T61" fmla="*/ 67 h 152"/>
                  <a:gd name="T62" fmla="*/ 229 w 329"/>
                  <a:gd name="T63" fmla="*/ 88 h 152"/>
                  <a:gd name="T64" fmla="*/ 200 w 329"/>
                  <a:gd name="T65" fmla="*/ 47 h 152"/>
                  <a:gd name="T66" fmla="*/ 183 w 329"/>
                  <a:gd name="T67" fmla="*/ 63 h 152"/>
                  <a:gd name="T68" fmla="*/ 172 w 329"/>
                  <a:gd name="T69" fmla="*/ 51 h 152"/>
                  <a:gd name="T70" fmla="*/ 176 w 329"/>
                  <a:gd name="T71" fmla="*/ 33 h 152"/>
                  <a:gd name="T72" fmla="*/ 140 w 329"/>
                  <a:gd name="T73" fmla="*/ 29 h 152"/>
                  <a:gd name="T74" fmla="*/ 134 w 329"/>
                  <a:gd name="T75" fmla="*/ 13 h 15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29"/>
                  <a:gd name="T115" fmla="*/ 0 h 152"/>
                  <a:gd name="T116" fmla="*/ 329 w 329"/>
                  <a:gd name="T117" fmla="*/ 152 h 15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29" h="152">
                    <a:moveTo>
                      <a:pt x="134" y="13"/>
                    </a:moveTo>
                    <a:lnTo>
                      <a:pt x="61" y="7"/>
                    </a:lnTo>
                    <a:lnTo>
                      <a:pt x="30" y="0"/>
                    </a:lnTo>
                    <a:lnTo>
                      <a:pt x="38" y="13"/>
                    </a:lnTo>
                    <a:lnTo>
                      <a:pt x="0" y="63"/>
                    </a:lnTo>
                    <a:lnTo>
                      <a:pt x="0" y="83"/>
                    </a:lnTo>
                    <a:lnTo>
                      <a:pt x="13" y="97"/>
                    </a:lnTo>
                    <a:lnTo>
                      <a:pt x="23" y="115"/>
                    </a:lnTo>
                    <a:lnTo>
                      <a:pt x="54" y="112"/>
                    </a:lnTo>
                    <a:lnTo>
                      <a:pt x="54" y="101"/>
                    </a:lnTo>
                    <a:lnTo>
                      <a:pt x="70" y="98"/>
                    </a:lnTo>
                    <a:lnTo>
                      <a:pt x="92" y="54"/>
                    </a:lnTo>
                    <a:lnTo>
                      <a:pt x="109" y="67"/>
                    </a:lnTo>
                    <a:lnTo>
                      <a:pt x="92" y="77"/>
                    </a:lnTo>
                    <a:lnTo>
                      <a:pt x="92" y="105"/>
                    </a:lnTo>
                    <a:lnTo>
                      <a:pt x="106" y="97"/>
                    </a:lnTo>
                    <a:lnTo>
                      <a:pt x="92" y="118"/>
                    </a:lnTo>
                    <a:lnTo>
                      <a:pt x="92" y="130"/>
                    </a:lnTo>
                    <a:lnTo>
                      <a:pt x="140" y="140"/>
                    </a:lnTo>
                    <a:lnTo>
                      <a:pt x="206" y="150"/>
                    </a:lnTo>
                    <a:lnTo>
                      <a:pt x="236" y="131"/>
                    </a:lnTo>
                    <a:lnTo>
                      <a:pt x="263" y="150"/>
                    </a:lnTo>
                    <a:lnTo>
                      <a:pt x="320" y="152"/>
                    </a:lnTo>
                    <a:lnTo>
                      <a:pt x="323" y="135"/>
                    </a:lnTo>
                    <a:lnTo>
                      <a:pt x="291" y="110"/>
                    </a:lnTo>
                    <a:lnTo>
                      <a:pt x="305" y="80"/>
                    </a:lnTo>
                    <a:lnTo>
                      <a:pt x="325" y="59"/>
                    </a:lnTo>
                    <a:lnTo>
                      <a:pt x="329" y="33"/>
                    </a:lnTo>
                    <a:lnTo>
                      <a:pt x="270" y="29"/>
                    </a:lnTo>
                    <a:lnTo>
                      <a:pt x="263" y="63"/>
                    </a:lnTo>
                    <a:lnTo>
                      <a:pt x="238" y="67"/>
                    </a:lnTo>
                    <a:lnTo>
                      <a:pt x="229" y="88"/>
                    </a:lnTo>
                    <a:lnTo>
                      <a:pt x="200" y="47"/>
                    </a:lnTo>
                    <a:lnTo>
                      <a:pt x="183" y="63"/>
                    </a:lnTo>
                    <a:lnTo>
                      <a:pt x="172" y="51"/>
                    </a:lnTo>
                    <a:lnTo>
                      <a:pt x="176" y="33"/>
                    </a:lnTo>
                    <a:lnTo>
                      <a:pt x="140" y="29"/>
                    </a:lnTo>
                    <a:lnTo>
                      <a:pt x="134" y="1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95" name="Freeform 10"/>
              <p:cNvSpPr>
                <a:spLocks/>
              </p:cNvSpPr>
              <p:nvPr/>
            </p:nvSpPr>
            <p:spPr bwMode="auto">
              <a:xfrm>
                <a:off x="1213" y="1352"/>
                <a:ext cx="96" cy="98"/>
              </a:xfrm>
              <a:custGeom>
                <a:avLst/>
                <a:gdLst>
                  <a:gd name="T0" fmla="*/ 96 w 96"/>
                  <a:gd name="T1" fmla="*/ 8 h 98"/>
                  <a:gd name="T2" fmla="*/ 65 w 96"/>
                  <a:gd name="T3" fmla="*/ 0 h 98"/>
                  <a:gd name="T4" fmla="*/ 34 w 96"/>
                  <a:gd name="T5" fmla="*/ 8 h 98"/>
                  <a:gd name="T6" fmla="*/ 22 w 96"/>
                  <a:gd name="T7" fmla="*/ 25 h 98"/>
                  <a:gd name="T8" fmla="*/ 42 w 96"/>
                  <a:gd name="T9" fmla="*/ 25 h 98"/>
                  <a:gd name="T10" fmla="*/ 34 w 96"/>
                  <a:gd name="T11" fmla="*/ 37 h 98"/>
                  <a:gd name="T12" fmla="*/ 0 w 96"/>
                  <a:gd name="T13" fmla="*/ 41 h 98"/>
                  <a:gd name="T14" fmla="*/ 13 w 96"/>
                  <a:gd name="T15" fmla="*/ 64 h 98"/>
                  <a:gd name="T16" fmla="*/ 29 w 96"/>
                  <a:gd name="T17" fmla="*/ 62 h 98"/>
                  <a:gd name="T18" fmla="*/ 34 w 96"/>
                  <a:gd name="T19" fmla="*/ 75 h 98"/>
                  <a:gd name="T20" fmla="*/ 52 w 96"/>
                  <a:gd name="T21" fmla="*/ 98 h 98"/>
                  <a:gd name="T22" fmla="*/ 93 w 96"/>
                  <a:gd name="T23" fmla="*/ 72 h 98"/>
                  <a:gd name="T24" fmla="*/ 80 w 96"/>
                  <a:gd name="T25" fmla="*/ 57 h 98"/>
                  <a:gd name="T26" fmla="*/ 93 w 96"/>
                  <a:gd name="T27" fmla="*/ 50 h 98"/>
                  <a:gd name="T28" fmla="*/ 83 w 96"/>
                  <a:gd name="T29" fmla="*/ 31 h 98"/>
                  <a:gd name="T30" fmla="*/ 96 w 96"/>
                  <a:gd name="T31" fmla="*/ 21 h 98"/>
                  <a:gd name="T32" fmla="*/ 96 w 96"/>
                  <a:gd name="T33" fmla="*/ 8 h 9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96"/>
                  <a:gd name="T52" fmla="*/ 0 h 98"/>
                  <a:gd name="T53" fmla="*/ 96 w 96"/>
                  <a:gd name="T54" fmla="*/ 98 h 9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96" h="98">
                    <a:moveTo>
                      <a:pt x="96" y="8"/>
                    </a:moveTo>
                    <a:lnTo>
                      <a:pt x="65" y="0"/>
                    </a:lnTo>
                    <a:lnTo>
                      <a:pt x="34" y="8"/>
                    </a:lnTo>
                    <a:lnTo>
                      <a:pt x="22" y="25"/>
                    </a:lnTo>
                    <a:lnTo>
                      <a:pt x="42" y="25"/>
                    </a:lnTo>
                    <a:lnTo>
                      <a:pt x="34" y="37"/>
                    </a:lnTo>
                    <a:lnTo>
                      <a:pt x="0" y="41"/>
                    </a:lnTo>
                    <a:lnTo>
                      <a:pt x="13" y="64"/>
                    </a:lnTo>
                    <a:lnTo>
                      <a:pt x="29" y="62"/>
                    </a:lnTo>
                    <a:lnTo>
                      <a:pt x="34" y="75"/>
                    </a:lnTo>
                    <a:lnTo>
                      <a:pt x="52" y="98"/>
                    </a:lnTo>
                    <a:lnTo>
                      <a:pt x="93" y="72"/>
                    </a:lnTo>
                    <a:lnTo>
                      <a:pt x="80" y="57"/>
                    </a:lnTo>
                    <a:lnTo>
                      <a:pt x="93" y="50"/>
                    </a:lnTo>
                    <a:lnTo>
                      <a:pt x="83" y="31"/>
                    </a:lnTo>
                    <a:lnTo>
                      <a:pt x="96" y="21"/>
                    </a:lnTo>
                    <a:lnTo>
                      <a:pt x="96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96" name="Freeform 11"/>
              <p:cNvSpPr>
                <a:spLocks/>
              </p:cNvSpPr>
              <p:nvPr/>
            </p:nvSpPr>
            <p:spPr bwMode="auto">
              <a:xfrm>
                <a:off x="1220" y="1288"/>
                <a:ext cx="110" cy="51"/>
              </a:xfrm>
              <a:custGeom>
                <a:avLst/>
                <a:gdLst>
                  <a:gd name="T0" fmla="*/ 6 w 110"/>
                  <a:gd name="T1" fmla="*/ 0 h 51"/>
                  <a:gd name="T2" fmla="*/ 0 w 110"/>
                  <a:gd name="T3" fmla="*/ 11 h 51"/>
                  <a:gd name="T4" fmla="*/ 22 w 110"/>
                  <a:gd name="T5" fmla="*/ 36 h 51"/>
                  <a:gd name="T6" fmla="*/ 61 w 110"/>
                  <a:gd name="T7" fmla="*/ 35 h 51"/>
                  <a:gd name="T8" fmla="*/ 49 w 110"/>
                  <a:gd name="T9" fmla="*/ 47 h 51"/>
                  <a:gd name="T10" fmla="*/ 97 w 110"/>
                  <a:gd name="T11" fmla="*/ 51 h 51"/>
                  <a:gd name="T12" fmla="*/ 104 w 110"/>
                  <a:gd name="T13" fmla="*/ 27 h 51"/>
                  <a:gd name="T14" fmla="*/ 110 w 110"/>
                  <a:gd name="T15" fmla="*/ 0 h 51"/>
                  <a:gd name="T16" fmla="*/ 61 w 110"/>
                  <a:gd name="T17" fmla="*/ 2 h 51"/>
                  <a:gd name="T18" fmla="*/ 52 w 110"/>
                  <a:gd name="T19" fmla="*/ 18 h 51"/>
                  <a:gd name="T20" fmla="*/ 22 w 110"/>
                  <a:gd name="T21" fmla="*/ 11 h 51"/>
                  <a:gd name="T22" fmla="*/ 6 w 110"/>
                  <a:gd name="T23" fmla="*/ 0 h 5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10"/>
                  <a:gd name="T37" fmla="*/ 0 h 51"/>
                  <a:gd name="T38" fmla="*/ 110 w 110"/>
                  <a:gd name="T39" fmla="*/ 51 h 5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10" h="51">
                    <a:moveTo>
                      <a:pt x="6" y="0"/>
                    </a:moveTo>
                    <a:lnTo>
                      <a:pt x="0" y="11"/>
                    </a:lnTo>
                    <a:lnTo>
                      <a:pt x="22" y="36"/>
                    </a:lnTo>
                    <a:lnTo>
                      <a:pt x="61" y="35"/>
                    </a:lnTo>
                    <a:lnTo>
                      <a:pt x="49" y="47"/>
                    </a:lnTo>
                    <a:lnTo>
                      <a:pt x="97" y="51"/>
                    </a:lnTo>
                    <a:lnTo>
                      <a:pt x="104" y="27"/>
                    </a:lnTo>
                    <a:lnTo>
                      <a:pt x="110" y="0"/>
                    </a:lnTo>
                    <a:lnTo>
                      <a:pt x="61" y="2"/>
                    </a:lnTo>
                    <a:lnTo>
                      <a:pt x="52" y="18"/>
                    </a:lnTo>
                    <a:lnTo>
                      <a:pt x="22" y="1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97" name="Freeform 12"/>
              <p:cNvSpPr>
                <a:spLocks/>
              </p:cNvSpPr>
              <p:nvPr/>
            </p:nvSpPr>
            <p:spPr bwMode="auto">
              <a:xfrm>
                <a:off x="1400" y="1355"/>
                <a:ext cx="390" cy="349"/>
              </a:xfrm>
              <a:custGeom>
                <a:avLst/>
                <a:gdLst>
                  <a:gd name="T0" fmla="*/ 68 w 390"/>
                  <a:gd name="T1" fmla="*/ 0 h 349"/>
                  <a:gd name="T2" fmla="*/ 34 w 390"/>
                  <a:gd name="T3" fmla="*/ 18 h 349"/>
                  <a:gd name="T4" fmla="*/ 0 w 390"/>
                  <a:gd name="T5" fmla="*/ 68 h 349"/>
                  <a:gd name="T6" fmla="*/ 11 w 390"/>
                  <a:gd name="T7" fmla="*/ 105 h 349"/>
                  <a:gd name="T8" fmla="*/ 74 w 390"/>
                  <a:gd name="T9" fmla="*/ 121 h 349"/>
                  <a:gd name="T10" fmla="*/ 149 w 390"/>
                  <a:gd name="T11" fmla="*/ 121 h 349"/>
                  <a:gd name="T12" fmla="*/ 167 w 390"/>
                  <a:gd name="T13" fmla="*/ 150 h 349"/>
                  <a:gd name="T14" fmla="*/ 204 w 390"/>
                  <a:gd name="T15" fmla="*/ 152 h 349"/>
                  <a:gd name="T16" fmla="*/ 230 w 390"/>
                  <a:gd name="T17" fmla="*/ 184 h 349"/>
                  <a:gd name="T18" fmla="*/ 212 w 390"/>
                  <a:gd name="T19" fmla="*/ 217 h 349"/>
                  <a:gd name="T20" fmla="*/ 182 w 390"/>
                  <a:gd name="T21" fmla="*/ 249 h 349"/>
                  <a:gd name="T22" fmla="*/ 146 w 390"/>
                  <a:gd name="T23" fmla="*/ 247 h 349"/>
                  <a:gd name="T24" fmla="*/ 119 w 390"/>
                  <a:gd name="T25" fmla="*/ 261 h 349"/>
                  <a:gd name="T26" fmla="*/ 204 w 390"/>
                  <a:gd name="T27" fmla="*/ 279 h 349"/>
                  <a:gd name="T28" fmla="*/ 245 w 390"/>
                  <a:gd name="T29" fmla="*/ 331 h 349"/>
                  <a:gd name="T30" fmla="*/ 299 w 390"/>
                  <a:gd name="T31" fmla="*/ 349 h 349"/>
                  <a:gd name="T32" fmla="*/ 299 w 390"/>
                  <a:gd name="T33" fmla="*/ 335 h 349"/>
                  <a:gd name="T34" fmla="*/ 273 w 390"/>
                  <a:gd name="T35" fmla="*/ 301 h 349"/>
                  <a:gd name="T36" fmla="*/ 318 w 390"/>
                  <a:gd name="T37" fmla="*/ 329 h 349"/>
                  <a:gd name="T38" fmla="*/ 335 w 390"/>
                  <a:gd name="T39" fmla="*/ 316 h 349"/>
                  <a:gd name="T40" fmla="*/ 302 w 390"/>
                  <a:gd name="T41" fmla="*/ 264 h 349"/>
                  <a:gd name="T42" fmla="*/ 297 w 390"/>
                  <a:gd name="T43" fmla="*/ 233 h 349"/>
                  <a:gd name="T44" fmla="*/ 321 w 390"/>
                  <a:gd name="T45" fmla="*/ 233 h 349"/>
                  <a:gd name="T46" fmla="*/ 335 w 390"/>
                  <a:gd name="T47" fmla="*/ 264 h 349"/>
                  <a:gd name="T48" fmla="*/ 369 w 390"/>
                  <a:gd name="T49" fmla="*/ 271 h 349"/>
                  <a:gd name="T50" fmla="*/ 390 w 390"/>
                  <a:gd name="T51" fmla="*/ 240 h 349"/>
                  <a:gd name="T52" fmla="*/ 390 w 390"/>
                  <a:gd name="T53" fmla="*/ 204 h 349"/>
                  <a:gd name="T54" fmla="*/ 348 w 390"/>
                  <a:gd name="T55" fmla="*/ 180 h 349"/>
                  <a:gd name="T56" fmla="*/ 329 w 390"/>
                  <a:gd name="T57" fmla="*/ 180 h 349"/>
                  <a:gd name="T58" fmla="*/ 318 w 390"/>
                  <a:gd name="T59" fmla="*/ 164 h 349"/>
                  <a:gd name="T60" fmla="*/ 290 w 390"/>
                  <a:gd name="T61" fmla="*/ 152 h 349"/>
                  <a:gd name="T62" fmla="*/ 331 w 390"/>
                  <a:gd name="T63" fmla="*/ 147 h 349"/>
                  <a:gd name="T64" fmla="*/ 325 w 390"/>
                  <a:gd name="T65" fmla="*/ 132 h 349"/>
                  <a:gd name="T66" fmla="*/ 297 w 390"/>
                  <a:gd name="T67" fmla="*/ 106 h 349"/>
                  <a:gd name="T68" fmla="*/ 297 w 390"/>
                  <a:gd name="T69" fmla="*/ 83 h 349"/>
                  <a:gd name="T70" fmla="*/ 245 w 390"/>
                  <a:gd name="T71" fmla="*/ 78 h 349"/>
                  <a:gd name="T72" fmla="*/ 240 w 390"/>
                  <a:gd name="T73" fmla="*/ 63 h 349"/>
                  <a:gd name="T74" fmla="*/ 210 w 390"/>
                  <a:gd name="T75" fmla="*/ 48 h 349"/>
                  <a:gd name="T76" fmla="*/ 189 w 390"/>
                  <a:gd name="T77" fmla="*/ 13 h 349"/>
                  <a:gd name="T78" fmla="*/ 130 w 390"/>
                  <a:gd name="T79" fmla="*/ 11 h 349"/>
                  <a:gd name="T80" fmla="*/ 88 w 390"/>
                  <a:gd name="T81" fmla="*/ 20 h 349"/>
                  <a:gd name="T82" fmla="*/ 63 w 390"/>
                  <a:gd name="T83" fmla="*/ 69 h 349"/>
                  <a:gd name="T84" fmla="*/ 74 w 390"/>
                  <a:gd name="T85" fmla="*/ 13 h 349"/>
                  <a:gd name="T86" fmla="*/ 68 w 390"/>
                  <a:gd name="T87" fmla="*/ 0 h 349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90"/>
                  <a:gd name="T133" fmla="*/ 0 h 349"/>
                  <a:gd name="T134" fmla="*/ 390 w 390"/>
                  <a:gd name="T135" fmla="*/ 349 h 349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90" h="349">
                    <a:moveTo>
                      <a:pt x="68" y="0"/>
                    </a:moveTo>
                    <a:lnTo>
                      <a:pt x="34" y="18"/>
                    </a:lnTo>
                    <a:lnTo>
                      <a:pt x="0" y="68"/>
                    </a:lnTo>
                    <a:lnTo>
                      <a:pt x="11" y="105"/>
                    </a:lnTo>
                    <a:lnTo>
                      <a:pt x="74" y="121"/>
                    </a:lnTo>
                    <a:lnTo>
                      <a:pt x="149" y="121"/>
                    </a:lnTo>
                    <a:lnTo>
                      <a:pt x="167" y="150"/>
                    </a:lnTo>
                    <a:lnTo>
                      <a:pt x="204" y="152"/>
                    </a:lnTo>
                    <a:lnTo>
                      <a:pt x="230" y="184"/>
                    </a:lnTo>
                    <a:lnTo>
                      <a:pt x="212" y="217"/>
                    </a:lnTo>
                    <a:lnTo>
                      <a:pt x="182" y="249"/>
                    </a:lnTo>
                    <a:lnTo>
                      <a:pt x="146" y="247"/>
                    </a:lnTo>
                    <a:lnTo>
                      <a:pt x="119" y="261"/>
                    </a:lnTo>
                    <a:lnTo>
                      <a:pt x="204" y="279"/>
                    </a:lnTo>
                    <a:lnTo>
                      <a:pt x="245" y="331"/>
                    </a:lnTo>
                    <a:lnTo>
                      <a:pt x="299" y="349"/>
                    </a:lnTo>
                    <a:lnTo>
                      <a:pt x="299" y="335"/>
                    </a:lnTo>
                    <a:lnTo>
                      <a:pt x="273" y="301"/>
                    </a:lnTo>
                    <a:lnTo>
                      <a:pt x="318" y="329"/>
                    </a:lnTo>
                    <a:lnTo>
                      <a:pt x="335" y="316"/>
                    </a:lnTo>
                    <a:lnTo>
                      <a:pt x="302" y="264"/>
                    </a:lnTo>
                    <a:lnTo>
                      <a:pt x="297" y="233"/>
                    </a:lnTo>
                    <a:lnTo>
                      <a:pt x="321" y="233"/>
                    </a:lnTo>
                    <a:lnTo>
                      <a:pt x="335" y="264"/>
                    </a:lnTo>
                    <a:lnTo>
                      <a:pt x="369" y="271"/>
                    </a:lnTo>
                    <a:lnTo>
                      <a:pt x="390" y="240"/>
                    </a:lnTo>
                    <a:lnTo>
                      <a:pt x="390" y="204"/>
                    </a:lnTo>
                    <a:lnTo>
                      <a:pt x="348" y="180"/>
                    </a:lnTo>
                    <a:lnTo>
                      <a:pt x="329" y="180"/>
                    </a:lnTo>
                    <a:lnTo>
                      <a:pt x="318" y="164"/>
                    </a:lnTo>
                    <a:lnTo>
                      <a:pt x="290" y="152"/>
                    </a:lnTo>
                    <a:lnTo>
                      <a:pt x="331" y="147"/>
                    </a:lnTo>
                    <a:lnTo>
                      <a:pt x="325" y="132"/>
                    </a:lnTo>
                    <a:lnTo>
                      <a:pt x="297" y="106"/>
                    </a:lnTo>
                    <a:lnTo>
                      <a:pt x="297" y="83"/>
                    </a:lnTo>
                    <a:lnTo>
                      <a:pt x="245" y="78"/>
                    </a:lnTo>
                    <a:lnTo>
                      <a:pt x="240" y="63"/>
                    </a:lnTo>
                    <a:lnTo>
                      <a:pt x="210" y="48"/>
                    </a:lnTo>
                    <a:lnTo>
                      <a:pt x="189" y="13"/>
                    </a:lnTo>
                    <a:lnTo>
                      <a:pt x="130" y="11"/>
                    </a:lnTo>
                    <a:lnTo>
                      <a:pt x="88" y="20"/>
                    </a:lnTo>
                    <a:lnTo>
                      <a:pt x="63" y="69"/>
                    </a:lnTo>
                    <a:lnTo>
                      <a:pt x="74" y="13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98" name="Freeform 13"/>
              <p:cNvSpPr>
                <a:spLocks/>
              </p:cNvSpPr>
              <p:nvPr/>
            </p:nvSpPr>
            <p:spPr bwMode="auto">
              <a:xfrm>
                <a:off x="1376" y="1573"/>
                <a:ext cx="108" cy="120"/>
              </a:xfrm>
              <a:custGeom>
                <a:avLst/>
                <a:gdLst>
                  <a:gd name="T0" fmla="*/ 43 w 108"/>
                  <a:gd name="T1" fmla="*/ 0 h 120"/>
                  <a:gd name="T2" fmla="*/ 37 w 108"/>
                  <a:gd name="T3" fmla="*/ 31 h 120"/>
                  <a:gd name="T4" fmla="*/ 4 w 108"/>
                  <a:gd name="T5" fmla="*/ 64 h 120"/>
                  <a:gd name="T6" fmla="*/ 0 w 108"/>
                  <a:gd name="T7" fmla="*/ 87 h 120"/>
                  <a:gd name="T8" fmla="*/ 37 w 108"/>
                  <a:gd name="T9" fmla="*/ 76 h 120"/>
                  <a:gd name="T10" fmla="*/ 50 w 108"/>
                  <a:gd name="T11" fmla="*/ 85 h 120"/>
                  <a:gd name="T12" fmla="*/ 25 w 108"/>
                  <a:gd name="T13" fmla="*/ 96 h 120"/>
                  <a:gd name="T14" fmla="*/ 43 w 108"/>
                  <a:gd name="T15" fmla="*/ 120 h 120"/>
                  <a:gd name="T16" fmla="*/ 65 w 108"/>
                  <a:gd name="T17" fmla="*/ 104 h 120"/>
                  <a:gd name="T18" fmla="*/ 77 w 108"/>
                  <a:gd name="T19" fmla="*/ 82 h 120"/>
                  <a:gd name="T20" fmla="*/ 108 w 108"/>
                  <a:gd name="T21" fmla="*/ 74 h 120"/>
                  <a:gd name="T22" fmla="*/ 92 w 108"/>
                  <a:gd name="T23" fmla="*/ 51 h 120"/>
                  <a:gd name="T24" fmla="*/ 53 w 108"/>
                  <a:gd name="T25" fmla="*/ 19 h 120"/>
                  <a:gd name="T26" fmla="*/ 43 w 108"/>
                  <a:gd name="T27" fmla="*/ 0 h 12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8"/>
                  <a:gd name="T43" fmla="*/ 0 h 120"/>
                  <a:gd name="T44" fmla="*/ 108 w 108"/>
                  <a:gd name="T45" fmla="*/ 120 h 12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8" h="120">
                    <a:moveTo>
                      <a:pt x="43" y="0"/>
                    </a:moveTo>
                    <a:lnTo>
                      <a:pt x="37" y="31"/>
                    </a:lnTo>
                    <a:lnTo>
                      <a:pt x="4" y="64"/>
                    </a:lnTo>
                    <a:lnTo>
                      <a:pt x="0" y="87"/>
                    </a:lnTo>
                    <a:lnTo>
                      <a:pt x="37" y="76"/>
                    </a:lnTo>
                    <a:lnTo>
                      <a:pt x="50" y="85"/>
                    </a:lnTo>
                    <a:lnTo>
                      <a:pt x="25" y="96"/>
                    </a:lnTo>
                    <a:lnTo>
                      <a:pt x="43" y="120"/>
                    </a:lnTo>
                    <a:lnTo>
                      <a:pt x="65" y="104"/>
                    </a:lnTo>
                    <a:lnTo>
                      <a:pt x="77" y="82"/>
                    </a:lnTo>
                    <a:lnTo>
                      <a:pt x="108" y="74"/>
                    </a:lnTo>
                    <a:lnTo>
                      <a:pt x="92" y="51"/>
                    </a:lnTo>
                    <a:lnTo>
                      <a:pt x="53" y="19"/>
                    </a:lnTo>
                    <a:lnTo>
                      <a:pt x="4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99" name="Freeform 14"/>
              <p:cNvSpPr>
                <a:spLocks/>
              </p:cNvSpPr>
              <p:nvPr/>
            </p:nvSpPr>
            <p:spPr bwMode="auto">
              <a:xfrm>
                <a:off x="1459" y="1674"/>
                <a:ext cx="24" cy="24"/>
              </a:xfrm>
              <a:custGeom>
                <a:avLst/>
                <a:gdLst>
                  <a:gd name="T0" fmla="*/ 24 w 24"/>
                  <a:gd name="T1" fmla="*/ 0 h 24"/>
                  <a:gd name="T2" fmla="*/ 6 w 24"/>
                  <a:gd name="T3" fmla="*/ 8 h 24"/>
                  <a:gd name="T4" fmla="*/ 0 w 24"/>
                  <a:gd name="T5" fmla="*/ 24 h 24"/>
                  <a:gd name="T6" fmla="*/ 15 w 24"/>
                  <a:gd name="T7" fmla="*/ 24 h 24"/>
                  <a:gd name="T8" fmla="*/ 24 w 24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24"/>
                  <a:gd name="T17" fmla="*/ 24 w 24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24">
                    <a:moveTo>
                      <a:pt x="24" y="0"/>
                    </a:moveTo>
                    <a:lnTo>
                      <a:pt x="6" y="8"/>
                    </a:lnTo>
                    <a:lnTo>
                      <a:pt x="0" y="24"/>
                    </a:lnTo>
                    <a:lnTo>
                      <a:pt x="15" y="24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0" name="Freeform 15"/>
              <p:cNvSpPr>
                <a:spLocks/>
              </p:cNvSpPr>
              <p:nvPr/>
            </p:nvSpPr>
            <p:spPr bwMode="auto">
              <a:xfrm>
                <a:off x="1360" y="1072"/>
                <a:ext cx="511" cy="216"/>
              </a:xfrm>
              <a:custGeom>
                <a:avLst/>
                <a:gdLst>
                  <a:gd name="T0" fmla="*/ 511 w 511"/>
                  <a:gd name="T1" fmla="*/ 34 h 216"/>
                  <a:gd name="T2" fmla="*/ 452 w 511"/>
                  <a:gd name="T3" fmla="*/ 21 h 216"/>
                  <a:gd name="T4" fmla="*/ 395 w 511"/>
                  <a:gd name="T5" fmla="*/ 17 h 216"/>
                  <a:gd name="T6" fmla="*/ 357 w 511"/>
                  <a:gd name="T7" fmla="*/ 0 h 216"/>
                  <a:gd name="T8" fmla="*/ 249 w 511"/>
                  <a:gd name="T9" fmla="*/ 7 h 216"/>
                  <a:gd name="T10" fmla="*/ 212 w 511"/>
                  <a:gd name="T11" fmla="*/ 21 h 216"/>
                  <a:gd name="T12" fmla="*/ 147 w 511"/>
                  <a:gd name="T13" fmla="*/ 21 h 216"/>
                  <a:gd name="T14" fmla="*/ 134 w 511"/>
                  <a:gd name="T15" fmla="*/ 37 h 216"/>
                  <a:gd name="T16" fmla="*/ 78 w 511"/>
                  <a:gd name="T17" fmla="*/ 39 h 216"/>
                  <a:gd name="T18" fmla="*/ 140 w 511"/>
                  <a:gd name="T19" fmla="*/ 72 h 216"/>
                  <a:gd name="T20" fmla="*/ 124 w 511"/>
                  <a:gd name="T21" fmla="*/ 87 h 216"/>
                  <a:gd name="T22" fmla="*/ 89 w 511"/>
                  <a:gd name="T23" fmla="*/ 70 h 216"/>
                  <a:gd name="T24" fmla="*/ 69 w 511"/>
                  <a:gd name="T25" fmla="*/ 62 h 216"/>
                  <a:gd name="T26" fmla="*/ 62 w 511"/>
                  <a:gd name="T27" fmla="*/ 49 h 216"/>
                  <a:gd name="T28" fmla="*/ 31 w 511"/>
                  <a:gd name="T29" fmla="*/ 52 h 216"/>
                  <a:gd name="T30" fmla="*/ 3 w 511"/>
                  <a:gd name="T31" fmla="*/ 65 h 216"/>
                  <a:gd name="T32" fmla="*/ 0 w 511"/>
                  <a:gd name="T33" fmla="*/ 111 h 216"/>
                  <a:gd name="T34" fmla="*/ 24 w 511"/>
                  <a:gd name="T35" fmla="*/ 120 h 216"/>
                  <a:gd name="T36" fmla="*/ 59 w 511"/>
                  <a:gd name="T37" fmla="*/ 120 h 216"/>
                  <a:gd name="T38" fmla="*/ 35 w 511"/>
                  <a:gd name="T39" fmla="*/ 141 h 216"/>
                  <a:gd name="T40" fmla="*/ 68 w 511"/>
                  <a:gd name="T41" fmla="*/ 170 h 216"/>
                  <a:gd name="T42" fmla="*/ 77 w 511"/>
                  <a:gd name="T43" fmla="*/ 153 h 216"/>
                  <a:gd name="T44" fmla="*/ 134 w 511"/>
                  <a:gd name="T45" fmla="*/ 120 h 216"/>
                  <a:gd name="T46" fmla="*/ 151 w 511"/>
                  <a:gd name="T47" fmla="*/ 124 h 216"/>
                  <a:gd name="T48" fmla="*/ 101 w 511"/>
                  <a:gd name="T49" fmla="*/ 152 h 216"/>
                  <a:gd name="T50" fmla="*/ 131 w 511"/>
                  <a:gd name="T51" fmla="*/ 165 h 216"/>
                  <a:gd name="T52" fmla="*/ 103 w 511"/>
                  <a:gd name="T53" fmla="*/ 174 h 216"/>
                  <a:gd name="T54" fmla="*/ 78 w 511"/>
                  <a:gd name="T55" fmla="*/ 200 h 216"/>
                  <a:gd name="T56" fmla="*/ 128 w 511"/>
                  <a:gd name="T57" fmla="*/ 211 h 216"/>
                  <a:gd name="T58" fmla="*/ 244 w 511"/>
                  <a:gd name="T59" fmla="*/ 216 h 216"/>
                  <a:gd name="T60" fmla="*/ 217 w 511"/>
                  <a:gd name="T61" fmla="*/ 195 h 216"/>
                  <a:gd name="T62" fmla="*/ 250 w 511"/>
                  <a:gd name="T63" fmla="*/ 176 h 216"/>
                  <a:gd name="T64" fmla="*/ 266 w 511"/>
                  <a:gd name="T65" fmla="*/ 143 h 216"/>
                  <a:gd name="T66" fmla="*/ 302 w 511"/>
                  <a:gd name="T67" fmla="*/ 139 h 216"/>
                  <a:gd name="T68" fmla="*/ 298 w 511"/>
                  <a:gd name="T69" fmla="*/ 120 h 216"/>
                  <a:gd name="T70" fmla="*/ 346 w 511"/>
                  <a:gd name="T71" fmla="*/ 118 h 216"/>
                  <a:gd name="T72" fmla="*/ 375 w 511"/>
                  <a:gd name="T73" fmla="*/ 84 h 216"/>
                  <a:gd name="T74" fmla="*/ 434 w 511"/>
                  <a:gd name="T75" fmla="*/ 74 h 216"/>
                  <a:gd name="T76" fmla="*/ 478 w 511"/>
                  <a:gd name="T77" fmla="*/ 45 h 216"/>
                  <a:gd name="T78" fmla="*/ 511 w 511"/>
                  <a:gd name="T79" fmla="*/ 34 h 21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11"/>
                  <a:gd name="T121" fmla="*/ 0 h 216"/>
                  <a:gd name="T122" fmla="*/ 511 w 511"/>
                  <a:gd name="T123" fmla="*/ 216 h 21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11" h="216">
                    <a:moveTo>
                      <a:pt x="511" y="34"/>
                    </a:moveTo>
                    <a:lnTo>
                      <a:pt x="452" y="21"/>
                    </a:lnTo>
                    <a:lnTo>
                      <a:pt x="395" y="17"/>
                    </a:lnTo>
                    <a:lnTo>
                      <a:pt x="357" y="0"/>
                    </a:lnTo>
                    <a:lnTo>
                      <a:pt x="249" y="7"/>
                    </a:lnTo>
                    <a:lnTo>
                      <a:pt x="212" y="21"/>
                    </a:lnTo>
                    <a:lnTo>
                      <a:pt x="147" y="21"/>
                    </a:lnTo>
                    <a:lnTo>
                      <a:pt x="134" y="37"/>
                    </a:lnTo>
                    <a:lnTo>
                      <a:pt x="78" y="39"/>
                    </a:lnTo>
                    <a:lnTo>
                      <a:pt x="140" y="72"/>
                    </a:lnTo>
                    <a:lnTo>
                      <a:pt x="124" y="87"/>
                    </a:lnTo>
                    <a:lnTo>
                      <a:pt x="89" y="70"/>
                    </a:lnTo>
                    <a:lnTo>
                      <a:pt x="69" y="62"/>
                    </a:lnTo>
                    <a:lnTo>
                      <a:pt x="62" y="49"/>
                    </a:lnTo>
                    <a:lnTo>
                      <a:pt x="31" y="52"/>
                    </a:lnTo>
                    <a:lnTo>
                      <a:pt x="3" y="65"/>
                    </a:lnTo>
                    <a:lnTo>
                      <a:pt x="0" y="111"/>
                    </a:lnTo>
                    <a:lnTo>
                      <a:pt x="24" y="120"/>
                    </a:lnTo>
                    <a:lnTo>
                      <a:pt x="59" y="120"/>
                    </a:lnTo>
                    <a:lnTo>
                      <a:pt x="35" y="141"/>
                    </a:lnTo>
                    <a:lnTo>
                      <a:pt x="68" y="170"/>
                    </a:lnTo>
                    <a:lnTo>
                      <a:pt x="77" y="153"/>
                    </a:lnTo>
                    <a:lnTo>
                      <a:pt x="134" y="120"/>
                    </a:lnTo>
                    <a:lnTo>
                      <a:pt x="151" y="124"/>
                    </a:lnTo>
                    <a:lnTo>
                      <a:pt x="101" y="152"/>
                    </a:lnTo>
                    <a:lnTo>
                      <a:pt x="131" y="165"/>
                    </a:lnTo>
                    <a:lnTo>
                      <a:pt x="103" y="174"/>
                    </a:lnTo>
                    <a:lnTo>
                      <a:pt x="78" y="200"/>
                    </a:lnTo>
                    <a:lnTo>
                      <a:pt x="128" y="211"/>
                    </a:lnTo>
                    <a:lnTo>
                      <a:pt x="244" y="216"/>
                    </a:lnTo>
                    <a:lnTo>
                      <a:pt x="217" y="195"/>
                    </a:lnTo>
                    <a:lnTo>
                      <a:pt x="250" y="176"/>
                    </a:lnTo>
                    <a:lnTo>
                      <a:pt x="266" y="143"/>
                    </a:lnTo>
                    <a:lnTo>
                      <a:pt x="302" y="139"/>
                    </a:lnTo>
                    <a:lnTo>
                      <a:pt x="298" y="120"/>
                    </a:lnTo>
                    <a:lnTo>
                      <a:pt x="346" y="118"/>
                    </a:lnTo>
                    <a:lnTo>
                      <a:pt x="375" y="84"/>
                    </a:lnTo>
                    <a:lnTo>
                      <a:pt x="434" y="74"/>
                    </a:lnTo>
                    <a:lnTo>
                      <a:pt x="478" y="45"/>
                    </a:lnTo>
                    <a:lnTo>
                      <a:pt x="511" y="3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1" name="Freeform 16"/>
              <p:cNvSpPr>
                <a:spLocks/>
              </p:cNvSpPr>
              <p:nvPr/>
            </p:nvSpPr>
            <p:spPr bwMode="auto">
              <a:xfrm>
                <a:off x="1341" y="1277"/>
                <a:ext cx="247" cy="76"/>
              </a:xfrm>
              <a:custGeom>
                <a:avLst/>
                <a:gdLst>
                  <a:gd name="T0" fmla="*/ 0 w 247"/>
                  <a:gd name="T1" fmla="*/ 0 h 76"/>
                  <a:gd name="T2" fmla="*/ 43 w 247"/>
                  <a:gd name="T3" fmla="*/ 14 h 76"/>
                  <a:gd name="T4" fmla="*/ 88 w 247"/>
                  <a:gd name="T5" fmla="*/ 11 h 76"/>
                  <a:gd name="T6" fmla="*/ 142 w 247"/>
                  <a:gd name="T7" fmla="*/ 42 h 76"/>
                  <a:gd name="T8" fmla="*/ 247 w 247"/>
                  <a:gd name="T9" fmla="*/ 42 h 76"/>
                  <a:gd name="T10" fmla="*/ 233 w 247"/>
                  <a:gd name="T11" fmla="*/ 76 h 76"/>
                  <a:gd name="T12" fmla="*/ 140 w 247"/>
                  <a:gd name="T13" fmla="*/ 72 h 76"/>
                  <a:gd name="T14" fmla="*/ 85 w 247"/>
                  <a:gd name="T15" fmla="*/ 62 h 76"/>
                  <a:gd name="T16" fmla="*/ 52 w 247"/>
                  <a:gd name="T17" fmla="*/ 56 h 76"/>
                  <a:gd name="T18" fmla="*/ 35 w 247"/>
                  <a:gd name="T19" fmla="*/ 26 h 76"/>
                  <a:gd name="T20" fmla="*/ 0 w 247"/>
                  <a:gd name="T21" fmla="*/ 22 h 76"/>
                  <a:gd name="T22" fmla="*/ 0 w 247"/>
                  <a:gd name="T23" fmla="*/ 0 h 7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47"/>
                  <a:gd name="T37" fmla="*/ 0 h 76"/>
                  <a:gd name="T38" fmla="*/ 247 w 247"/>
                  <a:gd name="T39" fmla="*/ 76 h 7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47" h="76">
                    <a:moveTo>
                      <a:pt x="0" y="0"/>
                    </a:moveTo>
                    <a:lnTo>
                      <a:pt x="43" y="14"/>
                    </a:lnTo>
                    <a:lnTo>
                      <a:pt x="88" y="11"/>
                    </a:lnTo>
                    <a:lnTo>
                      <a:pt x="142" y="42"/>
                    </a:lnTo>
                    <a:lnTo>
                      <a:pt x="247" y="42"/>
                    </a:lnTo>
                    <a:lnTo>
                      <a:pt x="233" y="76"/>
                    </a:lnTo>
                    <a:lnTo>
                      <a:pt x="140" y="72"/>
                    </a:lnTo>
                    <a:lnTo>
                      <a:pt x="85" y="62"/>
                    </a:lnTo>
                    <a:lnTo>
                      <a:pt x="52" y="56"/>
                    </a:lnTo>
                    <a:lnTo>
                      <a:pt x="35" y="26"/>
                    </a:lnTo>
                    <a:lnTo>
                      <a:pt x="0" y="2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2" name="Freeform 17"/>
              <p:cNvSpPr>
                <a:spLocks/>
              </p:cNvSpPr>
              <p:nvPr/>
            </p:nvSpPr>
            <p:spPr bwMode="auto">
              <a:xfrm>
                <a:off x="1669" y="1056"/>
                <a:ext cx="889" cy="721"/>
              </a:xfrm>
              <a:custGeom>
                <a:avLst/>
                <a:gdLst>
                  <a:gd name="T0" fmla="*/ 726 w 889"/>
                  <a:gd name="T1" fmla="*/ 37 h 721"/>
                  <a:gd name="T2" fmla="*/ 644 w 889"/>
                  <a:gd name="T3" fmla="*/ 23 h 721"/>
                  <a:gd name="T4" fmla="*/ 651 w 889"/>
                  <a:gd name="T5" fmla="*/ 8 h 721"/>
                  <a:gd name="T6" fmla="*/ 520 w 889"/>
                  <a:gd name="T7" fmla="*/ 14 h 721"/>
                  <a:gd name="T8" fmla="*/ 392 w 889"/>
                  <a:gd name="T9" fmla="*/ 37 h 721"/>
                  <a:gd name="T10" fmla="*/ 326 w 889"/>
                  <a:gd name="T11" fmla="*/ 64 h 721"/>
                  <a:gd name="T12" fmla="*/ 215 w 889"/>
                  <a:gd name="T13" fmla="*/ 64 h 721"/>
                  <a:gd name="T14" fmla="*/ 139 w 889"/>
                  <a:gd name="T15" fmla="*/ 103 h 721"/>
                  <a:gd name="T16" fmla="*/ 119 w 889"/>
                  <a:gd name="T17" fmla="*/ 136 h 721"/>
                  <a:gd name="T18" fmla="*/ 39 w 889"/>
                  <a:gd name="T19" fmla="*/ 159 h 721"/>
                  <a:gd name="T20" fmla="*/ 37 w 889"/>
                  <a:gd name="T21" fmla="*/ 207 h 721"/>
                  <a:gd name="T22" fmla="*/ 27 w 889"/>
                  <a:gd name="T23" fmla="*/ 239 h 721"/>
                  <a:gd name="T24" fmla="*/ 69 w 889"/>
                  <a:gd name="T25" fmla="*/ 259 h 721"/>
                  <a:gd name="T26" fmla="*/ 230 w 889"/>
                  <a:gd name="T27" fmla="*/ 285 h 721"/>
                  <a:gd name="T28" fmla="*/ 245 w 889"/>
                  <a:gd name="T29" fmla="*/ 373 h 721"/>
                  <a:gd name="T30" fmla="*/ 261 w 889"/>
                  <a:gd name="T31" fmla="*/ 405 h 721"/>
                  <a:gd name="T32" fmla="*/ 230 w 889"/>
                  <a:gd name="T33" fmla="*/ 443 h 721"/>
                  <a:gd name="T34" fmla="*/ 261 w 889"/>
                  <a:gd name="T35" fmla="*/ 465 h 721"/>
                  <a:gd name="T36" fmla="*/ 219 w 889"/>
                  <a:gd name="T37" fmla="*/ 499 h 721"/>
                  <a:gd name="T38" fmla="*/ 279 w 889"/>
                  <a:gd name="T39" fmla="*/ 626 h 721"/>
                  <a:gd name="T40" fmla="*/ 314 w 889"/>
                  <a:gd name="T41" fmla="*/ 699 h 721"/>
                  <a:gd name="T42" fmla="*/ 378 w 889"/>
                  <a:gd name="T43" fmla="*/ 696 h 721"/>
                  <a:gd name="T44" fmla="*/ 430 w 889"/>
                  <a:gd name="T45" fmla="*/ 564 h 721"/>
                  <a:gd name="T46" fmla="*/ 474 w 889"/>
                  <a:gd name="T47" fmla="*/ 548 h 721"/>
                  <a:gd name="T48" fmla="*/ 536 w 889"/>
                  <a:gd name="T49" fmla="*/ 523 h 721"/>
                  <a:gd name="T50" fmla="*/ 637 w 889"/>
                  <a:gd name="T51" fmla="*/ 479 h 721"/>
                  <a:gd name="T52" fmla="*/ 733 w 889"/>
                  <a:gd name="T53" fmla="*/ 445 h 721"/>
                  <a:gd name="T54" fmla="*/ 675 w 889"/>
                  <a:gd name="T55" fmla="*/ 427 h 721"/>
                  <a:gd name="T56" fmla="*/ 693 w 889"/>
                  <a:gd name="T57" fmla="*/ 416 h 721"/>
                  <a:gd name="T58" fmla="*/ 697 w 889"/>
                  <a:gd name="T59" fmla="*/ 382 h 721"/>
                  <a:gd name="T60" fmla="*/ 728 w 889"/>
                  <a:gd name="T61" fmla="*/ 377 h 721"/>
                  <a:gd name="T62" fmla="*/ 726 w 889"/>
                  <a:gd name="T63" fmla="*/ 324 h 721"/>
                  <a:gd name="T64" fmla="*/ 744 w 889"/>
                  <a:gd name="T65" fmla="*/ 274 h 721"/>
                  <a:gd name="T66" fmla="*/ 745 w 889"/>
                  <a:gd name="T67" fmla="*/ 239 h 721"/>
                  <a:gd name="T68" fmla="*/ 784 w 889"/>
                  <a:gd name="T69" fmla="*/ 247 h 721"/>
                  <a:gd name="T70" fmla="*/ 763 w 889"/>
                  <a:gd name="T71" fmla="*/ 196 h 721"/>
                  <a:gd name="T72" fmla="*/ 815 w 889"/>
                  <a:gd name="T73" fmla="*/ 130 h 721"/>
                  <a:gd name="T74" fmla="*/ 889 w 889"/>
                  <a:gd name="T75" fmla="*/ 86 h 721"/>
                  <a:gd name="T76" fmla="*/ 834 w 889"/>
                  <a:gd name="T77" fmla="*/ 70 h 721"/>
                  <a:gd name="T78" fmla="*/ 751 w 889"/>
                  <a:gd name="T79" fmla="*/ 86 h 721"/>
                  <a:gd name="T80" fmla="*/ 728 w 889"/>
                  <a:gd name="T81" fmla="*/ 72 h 721"/>
                  <a:gd name="T82" fmla="*/ 724 w 889"/>
                  <a:gd name="T83" fmla="*/ 57 h 721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889"/>
                  <a:gd name="T127" fmla="*/ 0 h 721"/>
                  <a:gd name="T128" fmla="*/ 889 w 889"/>
                  <a:gd name="T129" fmla="*/ 721 h 721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889" h="721">
                    <a:moveTo>
                      <a:pt x="751" y="53"/>
                    </a:moveTo>
                    <a:lnTo>
                      <a:pt x="726" y="37"/>
                    </a:lnTo>
                    <a:lnTo>
                      <a:pt x="672" y="32"/>
                    </a:lnTo>
                    <a:lnTo>
                      <a:pt x="644" y="23"/>
                    </a:lnTo>
                    <a:lnTo>
                      <a:pt x="599" y="32"/>
                    </a:lnTo>
                    <a:lnTo>
                      <a:pt x="651" y="8"/>
                    </a:lnTo>
                    <a:lnTo>
                      <a:pt x="575" y="0"/>
                    </a:lnTo>
                    <a:lnTo>
                      <a:pt x="520" y="14"/>
                    </a:lnTo>
                    <a:lnTo>
                      <a:pt x="434" y="20"/>
                    </a:lnTo>
                    <a:lnTo>
                      <a:pt x="392" y="37"/>
                    </a:lnTo>
                    <a:lnTo>
                      <a:pt x="344" y="40"/>
                    </a:lnTo>
                    <a:lnTo>
                      <a:pt x="326" y="64"/>
                    </a:lnTo>
                    <a:lnTo>
                      <a:pt x="286" y="50"/>
                    </a:lnTo>
                    <a:lnTo>
                      <a:pt x="215" y="64"/>
                    </a:lnTo>
                    <a:lnTo>
                      <a:pt x="170" y="72"/>
                    </a:lnTo>
                    <a:lnTo>
                      <a:pt x="139" y="103"/>
                    </a:lnTo>
                    <a:lnTo>
                      <a:pt x="97" y="120"/>
                    </a:lnTo>
                    <a:lnTo>
                      <a:pt x="119" y="136"/>
                    </a:lnTo>
                    <a:lnTo>
                      <a:pt x="88" y="152"/>
                    </a:lnTo>
                    <a:lnTo>
                      <a:pt x="39" y="159"/>
                    </a:lnTo>
                    <a:lnTo>
                      <a:pt x="0" y="192"/>
                    </a:lnTo>
                    <a:lnTo>
                      <a:pt x="37" y="207"/>
                    </a:lnTo>
                    <a:lnTo>
                      <a:pt x="11" y="223"/>
                    </a:lnTo>
                    <a:lnTo>
                      <a:pt x="27" y="239"/>
                    </a:lnTo>
                    <a:lnTo>
                      <a:pt x="79" y="239"/>
                    </a:lnTo>
                    <a:lnTo>
                      <a:pt x="69" y="259"/>
                    </a:lnTo>
                    <a:lnTo>
                      <a:pt x="200" y="263"/>
                    </a:lnTo>
                    <a:lnTo>
                      <a:pt x="230" y="285"/>
                    </a:lnTo>
                    <a:lnTo>
                      <a:pt x="220" y="351"/>
                    </a:lnTo>
                    <a:lnTo>
                      <a:pt x="245" y="373"/>
                    </a:lnTo>
                    <a:lnTo>
                      <a:pt x="219" y="397"/>
                    </a:lnTo>
                    <a:lnTo>
                      <a:pt x="261" y="405"/>
                    </a:lnTo>
                    <a:lnTo>
                      <a:pt x="226" y="407"/>
                    </a:lnTo>
                    <a:lnTo>
                      <a:pt x="230" y="443"/>
                    </a:lnTo>
                    <a:lnTo>
                      <a:pt x="279" y="453"/>
                    </a:lnTo>
                    <a:lnTo>
                      <a:pt x="261" y="465"/>
                    </a:lnTo>
                    <a:lnTo>
                      <a:pt x="232" y="465"/>
                    </a:lnTo>
                    <a:lnTo>
                      <a:pt x="219" y="499"/>
                    </a:lnTo>
                    <a:lnTo>
                      <a:pt x="238" y="555"/>
                    </a:lnTo>
                    <a:lnTo>
                      <a:pt x="279" y="626"/>
                    </a:lnTo>
                    <a:lnTo>
                      <a:pt x="279" y="648"/>
                    </a:lnTo>
                    <a:lnTo>
                      <a:pt x="314" y="699"/>
                    </a:lnTo>
                    <a:lnTo>
                      <a:pt x="367" y="721"/>
                    </a:lnTo>
                    <a:lnTo>
                      <a:pt x="378" y="696"/>
                    </a:lnTo>
                    <a:lnTo>
                      <a:pt x="428" y="641"/>
                    </a:lnTo>
                    <a:lnTo>
                      <a:pt x="430" y="564"/>
                    </a:lnTo>
                    <a:lnTo>
                      <a:pt x="463" y="570"/>
                    </a:lnTo>
                    <a:lnTo>
                      <a:pt x="474" y="548"/>
                    </a:lnTo>
                    <a:lnTo>
                      <a:pt x="508" y="546"/>
                    </a:lnTo>
                    <a:lnTo>
                      <a:pt x="536" y="523"/>
                    </a:lnTo>
                    <a:lnTo>
                      <a:pt x="581" y="483"/>
                    </a:lnTo>
                    <a:lnTo>
                      <a:pt x="637" y="479"/>
                    </a:lnTo>
                    <a:lnTo>
                      <a:pt x="655" y="460"/>
                    </a:lnTo>
                    <a:lnTo>
                      <a:pt x="733" y="445"/>
                    </a:lnTo>
                    <a:lnTo>
                      <a:pt x="734" y="431"/>
                    </a:lnTo>
                    <a:lnTo>
                      <a:pt x="675" y="427"/>
                    </a:lnTo>
                    <a:lnTo>
                      <a:pt x="670" y="397"/>
                    </a:lnTo>
                    <a:lnTo>
                      <a:pt x="693" y="416"/>
                    </a:lnTo>
                    <a:lnTo>
                      <a:pt x="739" y="411"/>
                    </a:lnTo>
                    <a:lnTo>
                      <a:pt x="697" y="382"/>
                    </a:lnTo>
                    <a:lnTo>
                      <a:pt x="700" y="362"/>
                    </a:lnTo>
                    <a:lnTo>
                      <a:pt x="728" y="377"/>
                    </a:lnTo>
                    <a:lnTo>
                      <a:pt x="744" y="347"/>
                    </a:lnTo>
                    <a:lnTo>
                      <a:pt x="726" y="324"/>
                    </a:lnTo>
                    <a:lnTo>
                      <a:pt x="769" y="308"/>
                    </a:lnTo>
                    <a:lnTo>
                      <a:pt x="744" y="274"/>
                    </a:lnTo>
                    <a:lnTo>
                      <a:pt x="763" y="274"/>
                    </a:lnTo>
                    <a:lnTo>
                      <a:pt x="745" y="239"/>
                    </a:lnTo>
                    <a:lnTo>
                      <a:pt x="765" y="239"/>
                    </a:lnTo>
                    <a:lnTo>
                      <a:pt x="784" y="247"/>
                    </a:lnTo>
                    <a:lnTo>
                      <a:pt x="793" y="223"/>
                    </a:lnTo>
                    <a:lnTo>
                      <a:pt x="763" y="196"/>
                    </a:lnTo>
                    <a:lnTo>
                      <a:pt x="771" y="136"/>
                    </a:lnTo>
                    <a:lnTo>
                      <a:pt x="815" y="130"/>
                    </a:lnTo>
                    <a:lnTo>
                      <a:pt x="824" y="109"/>
                    </a:lnTo>
                    <a:lnTo>
                      <a:pt x="889" y="86"/>
                    </a:lnTo>
                    <a:lnTo>
                      <a:pt x="871" y="72"/>
                    </a:lnTo>
                    <a:lnTo>
                      <a:pt x="834" y="70"/>
                    </a:lnTo>
                    <a:lnTo>
                      <a:pt x="797" y="90"/>
                    </a:lnTo>
                    <a:lnTo>
                      <a:pt x="751" y="86"/>
                    </a:lnTo>
                    <a:lnTo>
                      <a:pt x="718" y="108"/>
                    </a:lnTo>
                    <a:lnTo>
                      <a:pt x="728" y="72"/>
                    </a:lnTo>
                    <a:lnTo>
                      <a:pt x="685" y="65"/>
                    </a:lnTo>
                    <a:lnTo>
                      <a:pt x="724" y="57"/>
                    </a:lnTo>
                    <a:lnTo>
                      <a:pt x="751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3" name="Freeform 18"/>
              <p:cNvSpPr>
                <a:spLocks/>
              </p:cNvSpPr>
              <p:nvPr/>
            </p:nvSpPr>
            <p:spPr bwMode="auto">
              <a:xfrm>
                <a:off x="2336" y="1575"/>
                <a:ext cx="167" cy="101"/>
              </a:xfrm>
              <a:custGeom>
                <a:avLst/>
                <a:gdLst>
                  <a:gd name="T0" fmla="*/ 117 w 167"/>
                  <a:gd name="T1" fmla="*/ 0 h 101"/>
                  <a:gd name="T2" fmla="*/ 80 w 167"/>
                  <a:gd name="T3" fmla="*/ 24 h 101"/>
                  <a:gd name="T4" fmla="*/ 51 w 167"/>
                  <a:gd name="T5" fmla="*/ 24 h 101"/>
                  <a:gd name="T6" fmla="*/ 40 w 167"/>
                  <a:gd name="T7" fmla="*/ 7 h 101"/>
                  <a:gd name="T8" fmla="*/ 0 w 167"/>
                  <a:gd name="T9" fmla="*/ 36 h 101"/>
                  <a:gd name="T10" fmla="*/ 18 w 167"/>
                  <a:gd name="T11" fmla="*/ 71 h 101"/>
                  <a:gd name="T12" fmla="*/ 16 w 167"/>
                  <a:gd name="T13" fmla="*/ 94 h 101"/>
                  <a:gd name="T14" fmla="*/ 96 w 167"/>
                  <a:gd name="T15" fmla="*/ 101 h 101"/>
                  <a:gd name="T16" fmla="*/ 126 w 167"/>
                  <a:gd name="T17" fmla="*/ 80 h 101"/>
                  <a:gd name="T18" fmla="*/ 163 w 167"/>
                  <a:gd name="T19" fmla="*/ 72 h 101"/>
                  <a:gd name="T20" fmla="*/ 167 w 167"/>
                  <a:gd name="T21" fmla="*/ 7 h 101"/>
                  <a:gd name="T22" fmla="*/ 135 w 167"/>
                  <a:gd name="T23" fmla="*/ 13 h 101"/>
                  <a:gd name="T24" fmla="*/ 117 w 167"/>
                  <a:gd name="T25" fmla="*/ 0 h 10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7"/>
                  <a:gd name="T40" fmla="*/ 0 h 101"/>
                  <a:gd name="T41" fmla="*/ 167 w 167"/>
                  <a:gd name="T42" fmla="*/ 101 h 10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7" h="101">
                    <a:moveTo>
                      <a:pt x="117" y="0"/>
                    </a:moveTo>
                    <a:lnTo>
                      <a:pt x="80" y="24"/>
                    </a:lnTo>
                    <a:lnTo>
                      <a:pt x="51" y="24"/>
                    </a:lnTo>
                    <a:lnTo>
                      <a:pt x="40" y="7"/>
                    </a:lnTo>
                    <a:lnTo>
                      <a:pt x="0" y="36"/>
                    </a:lnTo>
                    <a:lnTo>
                      <a:pt x="18" y="71"/>
                    </a:lnTo>
                    <a:lnTo>
                      <a:pt x="16" y="94"/>
                    </a:lnTo>
                    <a:lnTo>
                      <a:pt x="96" y="101"/>
                    </a:lnTo>
                    <a:lnTo>
                      <a:pt x="126" y="80"/>
                    </a:lnTo>
                    <a:lnTo>
                      <a:pt x="163" y="72"/>
                    </a:lnTo>
                    <a:lnTo>
                      <a:pt x="167" y="7"/>
                    </a:lnTo>
                    <a:lnTo>
                      <a:pt x="135" y="13"/>
                    </a:ln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4" name="Freeform 19"/>
              <p:cNvSpPr>
                <a:spLocks/>
              </p:cNvSpPr>
              <p:nvPr/>
            </p:nvSpPr>
            <p:spPr bwMode="auto">
              <a:xfrm>
                <a:off x="27" y="1331"/>
                <a:ext cx="1837" cy="1476"/>
              </a:xfrm>
              <a:custGeom>
                <a:avLst/>
                <a:gdLst>
                  <a:gd name="T0" fmla="*/ 1293 w 1837"/>
                  <a:gd name="T1" fmla="*/ 96 h 1476"/>
                  <a:gd name="T2" fmla="*/ 1221 w 1837"/>
                  <a:gd name="T3" fmla="*/ 130 h 1476"/>
                  <a:gd name="T4" fmla="*/ 1046 w 1837"/>
                  <a:gd name="T5" fmla="*/ 158 h 1476"/>
                  <a:gd name="T6" fmla="*/ 879 w 1837"/>
                  <a:gd name="T7" fmla="*/ 145 h 1476"/>
                  <a:gd name="T8" fmla="*/ 777 w 1837"/>
                  <a:gd name="T9" fmla="*/ 110 h 1476"/>
                  <a:gd name="T10" fmla="*/ 581 w 1837"/>
                  <a:gd name="T11" fmla="*/ 119 h 1476"/>
                  <a:gd name="T12" fmla="*/ 404 w 1837"/>
                  <a:gd name="T13" fmla="*/ 82 h 1476"/>
                  <a:gd name="T14" fmla="*/ 221 w 1837"/>
                  <a:gd name="T15" fmla="*/ 100 h 1476"/>
                  <a:gd name="T16" fmla="*/ 138 w 1837"/>
                  <a:gd name="T17" fmla="*/ 203 h 1476"/>
                  <a:gd name="T18" fmla="*/ 190 w 1837"/>
                  <a:gd name="T19" fmla="*/ 278 h 1476"/>
                  <a:gd name="T20" fmla="*/ 138 w 1837"/>
                  <a:gd name="T21" fmla="*/ 382 h 1476"/>
                  <a:gd name="T22" fmla="*/ 121 w 1837"/>
                  <a:gd name="T23" fmla="*/ 474 h 1476"/>
                  <a:gd name="T24" fmla="*/ 235 w 1837"/>
                  <a:gd name="T25" fmla="*/ 365 h 1476"/>
                  <a:gd name="T26" fmla="*/ 344 w 1837"/>
                  <a:gd name="T27" fmla="*/ 357 h 1476"/>
                  <a:gd name="T28" fmla="*/ 513 w 1837"/>
                  <a:gd name="T29" fmla="*/ 343 h 1476"/>
                  <a:gd name="T30" fmla="*/ 581 w 1837"/>
                  <a:gd name="T31" fmla="*/ 503 h 1476"/>
                  <a:gd name="T32" fmla="*/ 621 w 1837"/>
                  <a:gd name="T33" fmla="*/ 635 h 1476"/>
                  <a:gd name="T34" fmla="*/ 713 w 1837"/>
                  <a:gd name="T35" fmla="*/ 1013 h 1476"/>
                  <a:gd name="T36" fmla="*/ 769 w 1837"/>
                  <a:gd name="T37" fmla="*/ 1182 h 1476"/>
                  <a:gd name="T38" fmla="*/ 781 w 1837"/>
                  <a:gd name="T39" fmla="*/ 1136 h 1476"/>
                  <a:gd name="T40" fmla="*/ 817 w 1837"/>
                  <a:gd name="T41" fmla="*/ 1152 h 1476"/>
                  <a:gd name="T42" fmla="*/ 1018 w 1837"/>
                  <a:gd name="T43" fmla="*/ 1327 h 1476"/>
                  <a:gd name="T44" fmla="*/ 1238 w 1837"/>
                  <a:gd name="T45" fmla="*/ 1476 h 1476"/>
                  <a:gd name="T46" fmla="*/ 1237 w 1837"/>
                  <a:gd name="T47" fmla="*/ 1426 h 1476"/>
                  <a:gd name="T48" fmla="*/ 1199 w 1837"/>
                  <a:gd name="T49" fmla="*/ 1306 h 1476"/>
                  <a:gd name="T50" fmla="*/ 1165 w 1837"/>
                  <a:gd name="T51" fmla="*/ 1237 h 1476"/>
                  <a:gd name="T52" fmla="*/ 1046 w 1837"/>
                  <a:gd name="T53" fmla="*/ 1226 h 1476"/>
                  <a:gd name="T54" fmla="*/ 1021 w 1837"/>
                  <a:gd name="T55" fmla="*/ 1082 h 1476"/>
                  <a:gd name="T56" fmla="*/ 1165 w 1837"/>
                  <a:gd name="T57" fmla="*/ 1068 h 1476"/>
                  <a:gd name="T58" fmla="*/ 1254 w 1837"/>
                  <a:gd name="T59" fmla="*/ 1111 h 1476"/>
                  <a:gd name="T60" fmla="*/ 1357 w 1837"/>
                  <a:gd name="T61" fmla="*/ 959 h 1476"/>
                  <a:gd name="T62" fmla="*/ 1434 w 1837"/>
                  <a:gd name="T63" fmla="*/ 863 h 1476"/>
                  <a:gd name="T64" fmla="*/ 1519 w 1837"/>
                  <a:gd name="T65" fmla="*/ 759 h 1476"/>
                  <a:gd name="T66" fmla="*/ 1611 w 1837"/>
                  <a:gd name="T67" fmla="*/ 788 h 1476"/>
                  <a:gd name="T68" fmla="*/ 1711 w 1837"/>
                  <a:gd name="T69" fmla="*/ 770 h 1476"/>
                  <a:gd name="T70" fmla="*/ 1653 w 1837"/>
                  <a:gd name="T71" fmla="*/ 705 h 1476"/>
                  <a:gd name="T72" fmla="*/ 1713 w 1837"/>
                  <a:gd name="T73" fmla="*/ 681 h 1476"/>
                  <a:gd name="T74" fmla="*/ 1763 w 1837"/>
                  <a:gd name="T75" fmla="*/ 739 h 1476"/>
                  <a:gd name="T76" fmla="*/ 1802 w 1837"/>
                  <a:gd name="T77" fmla="*/ 681 h 1476"/>
                  <a:gd name="T78" fmla="*/ 1726 w 1837"/>
                  <a:gd name="T79" fmla="*/ 543 h 1476"/>
                  <a:gd name="T80" fmla="*/ 1648 w 1837"/>
                  <a:gd name="T81" fmla="*/ 388 h 1476"/>
                  <a:gd name="T82" fmla="*/ 1597 w 1837"/>
                  <a:gd name="T83" fmla="*/ 367 h 1476"/>
                  <a:gd name="T84" fmla="*/ 1475 w 1837"/>
                  <a:gd name="T85" fmla="*/ 372 h 1476"/>
                  <a:gd name="T86" fmla="*/ 1453 w 1837"/>
                  <a:gd name="T87" fmla="*/ 503 h 1476"/>
                  <a:gd name="T88" fmla="*/ 1399 w 1837"/>
                  <a:gd name="T89" fmla="*/ 566 h 1476"/>
                  <a:gd name="T90" fmla="*/ 1277 w 1837"/>
                  <a:gd name="T91" fmla="*/ 467 h 1476"/>
                  <a:gd name="T92" fmla="*/ 1254 w 1837"/>
                  <a:gd name="T93" fmla="*/ 343 h 1476"/>
                  <a:gd name="T94" fmla="*/ 1366 w 1837"/>
                  <a:gd name="T95" fmla="*/ 252 h 1476"/>
                  <a:gd name="T96" fmla="*/ 1426 w 1837"/>
                  <a:gd name="T97" fmla="*/ 182 h 1476"/>
                  <a:gd name="T98" fmla="*/ 1319 w 1837"/>
                  <a:gd name="T99" fmla="*/ 140 h 147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837"/>
                  <a:gd name="T151" fmla="*/ 0 h 1476"/>
                  <a:gd name="T152" fmla="*/ 1837 w 1837"/>
                  <a:gd name="T153" fmla="*/ 1476 h 147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837" h="1476">
                    <a:moveTo>
                      <a:pt x="1371" y="24"/>
                    </a:moveTo>
                    <a:lnTo>
                      <a:pt x="1326" y="0"/>
                    </a:lnTo>
                    <a:lnTo>
                      <a:pt x="1296" y="35"/>
                    </a:lnTo>
                    <a:lnTo>
                      <a:pt x="1293" y="96"/>
                    </a:lnTo>
                    <a:lnTo>
                      <a:pt x="1265" y="130"/>
                    </a:lnTo>
                    <a:lnTo>
                      <a:pt x="1277" y="155"/>
                    </a:lnTo>
                    <a:lnTo>
                      <a:pt x="1231" y="168"/>
                    </a:lnTo>
                    <a:lnTo>
                      <a:pt x="1221" y="130"/>
                    </a:lnTo>
                    <a:lnTo>
                      <a:pt x="1179" y="155"/>
                    </a:lnTo>
                    <a:lnTo>
                      <a:pt x="1175" y="182"/>
                    </a:lnTo>
                    <a:lnTo>
                      <a:pt x="1087" y="149"/>
                    </a:lnTo>
                    <a:lnTo>
                      <a:pt x="1046" y="158"/>
                    </a:lnTo>
                    <a:lnTo>
                      <a:pt x="1025" y="187"/>
                    </a:lnTo>
                    <a:lnTo>
                      <a:pt x="933" y="171"/>
                    </a:lnTo>
                    <a:lnTo>
                      <a:pt x="933" y="140"/>
                    </a:lnTo>
                    <a:lnTo>
                      <a:pt x="879" y="145"/>
                    </a:lnTo>
                    <a:lnTo>
                      <a:pt x="842" y="105"/>
                    </a:lnTo>
                    <a:lnTo>
                      <a:pt x="814" y="110"/>
                    </a:lnTo>
                    <a:lnTo>
                      <a:pt x="814" y="135"/>
                    </a:lnTo>
                    <a:lnTo>
                      <a:pt x="777" y="110"/>
                    </a:lnTo>
                    <a:lnTo>
                      <a:pt x="713" y="130"/>
                    </a:lnTo>
                    <a:lnTo>
                      <a:pt x="675" y="145"/>
                    </a:lnTo>
                    <a:lnTo>
                      <a:pt x="646" y="130"/>
                    </a:lnTo>
                    <a:lnTo>
                      <a:pt x="581" y="119"/>
                    </a:lnTo>
                    <a:lnTo>
                      <a:pt x="504" y="110"/>
                    </a:lnTo>
                    <a:lnTo>
                      <a:pt x="467" y="110"/>
                    </a:lnTo>
                    <a:lnTo>
                      <a:pt x="425" y="105"/>
                    </a:lnTo>
                    <a:lnTo>
                      <a:pt x="404" y="82"/>
                    </a:lnTo>
                    <a:lnTo>
                      <a:pt x="371" y="85"/>
                    </a:lnTo>
                    <a:lnTo>
                      <a:pt x="361" y="60"/>
                    </a:lnTo>
                    <a:lnTo>
                      <a:pt x="325" y="75"/>
                    </a:lnTo>
                    <a:lnTo>
                      <a:pt x="221" y="100"/>
                    </a:lnTo>
                    <a:lnTo>
                      <a:pt x="181" y="145"/>
                    </a:lnTo>
                    <a:lnTo>
                      <a:pt x="221" y="192"/>
                    </a:lnTo>
                    <a:lnTo>
                      <a:pt x="172" y="187"/>
                    </a:lnTo>
                    <a:lnTo>
                      <a:pt x="138" y="203"/>
                    </a:lnTo>
                    <a:lnTo>
                      <a:pt x="162" y="257"/>
                    </a:lnTo>
                    <a:lnTo>
                      <a:pt x="190" y="242"/>
                    </a:lnTo>
                    <a:lnTo>
                      <a:pt x="217" y="257"/>
                    </a:lnTo>
                    <a:lnTo>
                      <a:pt x="190" y="278"/>
                    </a:lnTo>
                    <a:lnTo>
                      <a:pt x="144" y="293"/>
                    </a:lnTo>
                    <a:lnTo>
                      <a:pt x="108" y="322"/>
                    </a:lnTo>
                    <a:lnTo>
                      <a:pt x="108" y="367"/>
                    </a:lnTo>
                    <a:lnTo>
                      <a:pt x="138" y="382"/>
                    </a:lnTo>
                    <a:lnTo>
                      <a:pt x="170" y="372"/>
                    </a:lnTo>
                    <a:lnTo>
                      <a:pt x="159" y="404"/>
                    </a:lnTo>
                    <a:lnTo>
                      <a:pt x="198" y="407"/>
                    </a:lnTo>
                    <a:lnTo>
                      <a:pt x="121" y="474"/>
                    </a:lnTo>
                    <a:lnTo>
                      <a:pt x="0" y="507"/>
                    </a:lnTo>
                    <a:lnTo>
                      <a:pt x="129" y="481"/>
                    </a:lnTo>
                    <a:lnTo>
                      <a:pt x="270" y="393"/>
                    </a:lnTo>
                    <a:lnTo>
                      <a:pt x="235" y="365"/>
                    </a:lnTo>
                    <a:lnTo>
                      <a:pt x="270" y="365"/>
                    </a:lnTo>
                    <a:lnTo>
                      <a:pt x="320" y="316"/>
                    </a:lnTo>
                    <a:lnTo>
                      <a:pt x="296" y="365"/>
                    </a:lnTo>
                    <a:lnTo>
                      <a:pt x="344" y="357"/>
                    </a:lnTo>
                    <a:lnTo>
                      <a:pt x="371" y="365"/>
                    </a:lnTo>
                    <a:lnTo>
                      <a:pt x="436" y="365"/>
                    </a:lnTo>
                    <a:lnTo>
                      <a:pt x="467" y="343"/>
                    </a:lnTo>
                    <a:lnTo>
                      <a:pt x="513" y="343"/>
                    </a:lnTo>
                    <a:lnTo>
                      <a:pt x="485" y="365"/>
                    </a:lnTo>
                    <a:lnTo>
                      <a:pt x="499" y="396"/>
                    </a:lnTo>
                    <a:lnTo>
                      <a:pt x="536" y="493"/>
                    </a:lnTo>
                    <a:lnTo>
                      <a:pt x="581" y="503"/>
                    </a:lnTo>
                    <a:lnTo>
                      <a:pt x="606" y="529"/>
                    </a:lnTo>
                    <a:lnTo>
                      <a:pt x="606" y="563"/>
                    </a:lnTo>
                    <a:lnTo>
                      <a:pt x="593" y="591"/>
                    </a:lnTo>
                    <a:lnTo>
                      <a:pt x="621" y="635"/>
                    </a:lnTo>
                    <a:lnTo>
                      <a:pt x="600" y="773"/>
                    </a:lnTo>
                    <a:lnTo>
                      <a:pt x="662" y="964"/>
                    </a:lnTo>
                    <a:lnTo>
                      <a:pt x="675" y="1006"/>
                    </a:lnTo>
                    <a:lnTo>
                      <a:pt x="713" y="1013"/>
                    </a:lnTo>
                    <a:lnTo>
                      <a:pt x="723" y="1071"/>
                    </a:lnTo>
                    <a:lnTo>
                      <a:pt x="740" y="1102"/>
                    </a:lnTo>
                    <a:lnTo>
                      <a:pt x="736" y="1146"/>
                    </a:lnTo>
                    <a:lnTo>
                      <a:pt x="769" y="1182"/>
                    </a:lnTo>
                    <a:lnTo>
                      <a:pt x="788" y="1212"/>
                    </a:lnTo>
                    <a:lnTo>
                      <a:pt x="821" y="1231"/>
                    </a:lnTo>
                    <a:lnTo>
                      <a:pt x="814" y="1192"/>
                    </a:lnTo>
                    <a:lnTo>
                      <a:pt x="781" y="1136"/>
                    </a:lnTo>
                    <a:lnTo>
                      <a:pt x="769" y="1096"/>
                    </a:lnTo>
                    <a:lnTo>
                      <a:pt x="765" y="1062"/>
                    </a:lnTo>
                    <a:lnTo>
                      <a:pt x="788" y="1111"/>
                    </a:lnTo>
                    <a:lnTo>
                      <a:pt x="817" y="1152"/>
                    </a:lnTo>
                    <a:lnTo>
                      <a:pt x="885" y="1226"/>
                    </a:lnTo>
                    <a:lnTo>
                      <a:pt x="931" y="1264"/>
                    </a:lnTo>
                    <a:lnTo>
                      <a:pt x="971" y="1287"/>
                    </a:lnTo>
                    <a:lnTo>
                      <a:pt x="1018" y="1327"/>
                    </a:lnTo>
                    <a:lnTo>
                      <a:pt x="1062" y="1343"/>
                    </a:lnTo>
                    <a:lnTo>
                      <a:pt x="1109" y="1360"/>
                    </a:lnTo>
                    <a:lnTo>
                      <a:pt x="1185" y="1444"/>
                    </a:lnTo>
                    <a:lnTo>
                      <a:pt x="1238" y="1476"/>
                    </a:lnTo>
                    <a:lnTo>
                      <a:pt x="1312" y="1455"/>
                    </a:lnTo>
                    <a:lnTo>
                      <a:pt x="1329" y="1412"/>
                    </a:lnTo>
                    <a:lnTo>
                      <a:pt x="1290" y="1430"/>
                    </a:lnTo>
                    <a:lnTo>
                      <a:pt x="1237" y="1426"/>
                    </a:lnTo>
                    <a:lnTo>
                      <a:pt x="1228" y="1401"/>
                    </a:lnTo>
                    <a:lnTo>
                      <a:pt x="1237" y="1371"/>
                    </a:lnTo>
                    <a:lnTo>
                      <a:pt x="1237" y="1331"/>
                    </a:lnTo>
                    <a:lnTo>
                      <a:pt x="1199" y="1306"/>
                    </a:lnTo>
                    <a:lnTo>
                      <a:pt x="1172" y="1301"/>
                    </a:lnTo>
                    <a:lnTo>
                      <a:pt x="1129" y="1301"/>
                    </a:lnTo>
                    <a:lnTo>
                      <a:pt x="1179" y="1271"/>
                    </a:lnTo>
                    <a:lnTo>
                      <a:pt x="1165" y="1237"/>
                    </a:lnTo>
                    <a:lnTo>
                      <a:pt x="1167" y="1182"/>
                    </a:lnTo>
                    <a:lnTo>
                      <a:pt x="1119" y="1192"/>
                    </a:lnTo>
                    <a:lnTo>
                      <a:pt x="1095" y="1221"/>
                    </a:lnTo>
                    <a:lnTo>
                      <a:pt x="1046" y="1226"/>
                    </a:lnTo>
                    <a:lnTo>
                      <a:pt x="994" y="1202"/>
                    </a:lnTo>
                    <a:lnTo>
                      <a:pt x="989" y="1141"/>
                    </a:lnTo>
                    <a:lnTo>
                      <a:pt x="1021" y="1111"/>
                    </a:lnTo>
                    <a:lnTo>
                      <a:pt x="1021" y="1082"/>
                    </a:lnTo>
                    <a:lnTo>
                      <a:pt x="1074" y="1047"/>
                    </a:lnTo>
                    <a:lnTo>
                      <a:pt x="1098" y="1037"/>
                    </a:lnTo>
                    <a:lnTo>
                      <a:pt x="1137" y="1052"/>
                    </a:lnTo>
                    <a:lnTo>
                      <a:pt x="1165" y="1068"/>
                    </a:lnTo>
                    <a:lnTo>
                      <a:pt x="1165" y="1042"/>
                    </a:lnTo>
                    <a:lnTo>
                      <a:pt x="1203" y="1062"/>
                    </a:lnTo>
                    <a:lnTo>
                      <a:pt x="1254" y="1062"/>
                    </a:lnTo>
                    <a:lnTo>
                      <a:pt x="1254" y="1111"/>
                    </a:lnTo>
                    <a:lnTo>
                      <a:pt x="1277" y="1146"/>
                    </a:lnTo>
                    <a:lnTo>
                      <a:pt x="1305" y="1132"/>
                    </a:lnTo>
                    <a:lnTo>
                      <a:pt x="1305" y="1062"/>
                    </a:lnTo>
                    <a:lnTo>
                      <a:pt x="1357" y="959"/>
                    </a:lnTo>
                    <a:lnTo>
                      <a:pt x="1387" y="956"/>
                    </a:lnTo>
                    <a:lnTo>
                      <a:pt x="1399" y="924"/>
                    </a:lnTo>
                    <a:lnTo>
                      <a:pt x="1399" y="899"/>
                    </a:lnTo>
                    <a:lnTo>
                      <a:pt x="1434" y="863"/>
                    </a:lnTo>
                    <a:lnTo>
                      <a:pt x="1457" y="830"/>
                    </a:lnTo>
                    <a:lnTo>
                      <a:pt x="1503" y="824"/>
                    </a:lnTo>
                    <a:lnTo>
                      <a:pt x="1514" y="788"/>
                    </a:lnTo>
                    <a:lnTo>
                      <a:pt x="1519" y="759"/>
                    </a:lnTo>
                    <a:lnTo>
                      <a:pt x="1568" y="748"/>
                    </a:lnTo>
                    <a:lnTo>
                      <a:pt x="1617" y="735"/>
                    </a:lnTo>
                    <a:lnTo>
                      <a:pt x="1625" y="764"/>
                    </a:lnTo>
                    <a:lnTo>
                      <a:pt x="1611" y="788"/>
                    </a:lnTo>
                    <a:lnTo>
                      <a:pt x="1600" y="813"/>
                    </a:lnTo>
                    <a:lnTo>
                      <a:pt x="1642" y="819"/>
                    </a:lnTo>
                    <a:lnTo>
                      <a:pt x="1670" y="784"/>
                    </a:lnTo>
                    <a:lnTo>
                      <a:pt x="1711" y="770"/>
                    </a:lnTo>
                    <a:lnTo>
                      <a:pt x="1711" y="735"/>
                    </a:lnTo>
                    <a:lnTo>
                      <a:pt x="1684" y="725"/>
                    </a:lnTo>
                    <a:lnTo>
                      <a:pt x="1638" y="739"/>
                    </a:lnTo>
                    <a:lnTo>
                      <a:pt x="1653" y="705"/>
                    </a:lnTo>
                    <a:lnTo>
                      <a:pt x="1617" y="689"/>
                    </a:lnTo>
                    <a:lnTo>
                      <a:pt x="1555" y="709"/>
                    </a:lnTo>
                    <a:lnTo>
                      <a:pt x="1617" y="675"/>
                    </a:lnTo>
                    <a:lnTo>
                      <a:pt x="1713" y="681"/>
                    </a:lnTo>
                    <a:lnTo>
                      <a:pt x="1754" y="664"/>
                    </a:lnTo>
                    <a:lnTo>
                      <a:pt x="1763" y="689"/>
                    </a:lnTo>
                    <a:lnTo>
                      <a:pt x="1721" y="709"/>
                    </a:lnTo>
                    <a:lnTo>
                      <a:pt x="1763" y="739"/>
                    </a:lnTo>
                    <a:lnTo>
                      <a:pt x="1806" y="739"/>
                    </a:lnTo>
                    <a:lnTo>
                      <a:pt x="1837" y="739"/>
                    </a:lnTo>
                    <a:lnTo>
                      <a:pt x="1830" y="689"/>
                    </a:lnTo>
                    <a:lnTo>
                      <a:pt x="1802" y="681"/>
                    </a:lnTo>
                    <a:lnTo>
                      <a:pt x="1788" y="656"/>
                    </a:lnTo>
                    <a:lnTo>
                      <a:pt x="1806" y="581"/>
                    </a:lnTo>
                    <a:lnTo>
                      <a:pt x="1763" y="552"/>
                    </a:lnTo>
                    <a:lnTo>
                      <a:pt x="1726" y="543"/>
                    </a:lnTo>
                    <a:lnTo>
                      <a:pt x="1721" y="489"/>
                    </a:lnTo>
                    <a:lnTo>
                      <a:pt x="1698" y="442"/>
                    </a:lnTo>
                    <a:lnTo>
                      <a:pt x="1684" y="396"/>
                    </a:lnTo>
                    <a:lnTo>
                      <a:pt x="1648" y="388"/>
                    </a:lnTo>
                    <a:lnTo>
                      <a:pt x="1642" y="432"/>
                    </a:lnTo>
                    <a:lnTo>
                      <a:pt x="1617" y="447"/>
                    </a:lnTo>
                    <a:lnTo>
                      <a:pt x="1597" y="413"/>
                    </a:lnTo>
                    <a:lnTo>
                      <a:pt x="1597" y="367"/>
                    </a:lnTo>
                    <a:lnTo>
                      <a:pt x="1564" y="365"/>
                    </a:lnTo>
                    <a:lnTo>
                      <a:pt x="1549" y="338"/>
                    </a:lnTo>
                    <a:lnTo>
                      <a:pt x="1467" y="338"/>
                    </a:lnTo>
                    <a:lnTo>
                      <a:pt x="1475" y="372"/>
                    </a:lnTo>
                    <a:lnTo>
                      <a:pt x="1467" y="407"/>
                    </a:lnTo>
                    <a:lnTo>
                      <a:pt x="1447" y="438"/>
                    </a:lnTo>
                    <a:lnTo>
                      <a:pt x="1467" y="463"/>
                    </a:lnTo>
                    <a:lnTo>
                      <a:pt x="1453" y="503"/>
                    </a:lnTo>
                    <a:lnTo>
                      <a:pt x="1410" y="529"/>
                    </a:lnTo>
                    <a:lnTo>
                      <a:pt x="1414" y="596"/>
                    </a:lnTo>
                    <a:lnTo>
                      <a:pt x="1387" y="596"/>
                    </a:lnTo>
                    <a:lnTo>
                      <a:pt x="1399" y="566"/>
                    </a:lnTo>
                    <a:lnTo>
                      <a:pt x="1384" y="517"/>
                    </a:lnTo>
                    <a:lnTo>
                      <a:pt x="1357" y="512"/>
                    </a:lnTo>
                    <a:lnTo>
                      <a:pt x="1314" y="493"/>
                    </a:lnTo>
                    <a:lnTo>
                      <a:pt x="1277" y="467"/>
                    </a:lnTo>
                    <a:lnTo>
                      <a:pt x="1237" y="421"/>
                    </a:lnTo>
                    <a:lnTo>
                      <a:pt x="1208" y="407"/>
                    </a:lnTo>
                    <a:lnTo>
                      <a:pt x="1226" y="357"/>
                    </a:lnTo>
                    <a:lnTo>
                      <a:pt x="1254" y="343"/>
                    </a:lnTo>
                    <a:lnTo>
                      <a:pt x="1282" y="338"/>
                    </a:lnTo>
                    <a:lnTo>
                      <a:pt x="1286" y="303"/>
                    </a:lnTo>
                    <a:lnTo>
                      <a:pt x="1333" y="293"/>
                    </a:lnTo>
                    <a:lnTo>
                      <a:pt x="1366" y="252"/>
                    </a:lnTo>
                    <a:lnTo>
                      <a:pt x="1384" y="217"/>
                    </a:lnTo>
                    <a:lnTo>
                      <a:pt x="1422" y="211"/>
                    </a:lnTo>
                    <a:lnTo>
                      <a:pt x="1454" y="192"/>
                    </a:lnTo>
                    <a:lnTo>
                      <a:pt x="1426" y="182"/>
                    </a:lnTo>
                    <a:lnTo>
                      <a:pt x="1418" y="149"/>
                    </a:lnTo>
                    <a:lnTo>
                      <a:pt x="1374" y="182"/>
                    </a:lnTo>
                    <a:lnTo>
                      <a:pt x="1356" y="155"/>
                    </a:lnTo>
                    <a:lnTo>
                      <a:pt x="1319" y="140"/>
                    </a:lnTo>
                    <a:lnTo>
                      <a:pt x="1326" y="113"/>
                    </a:lnTo>
                    <a:lnTo>
                      <a:pt x="1329" y="35"/>
                    </a:lnTo>
                    <a:lnTo>
                      <a:pt x="1371" y="2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5" name="Freeform 20"/>
              <p:cNvSpPr>
                <a:spLocks/>
              </p:cNvSpPr>
              <p:nvPr/>
            </p:nvSpPr>
            <p:spPr bwMode="auto">
              <a:xfrm>
                <a:off x="1247" y="2714"/>
                <a:ext cx="816" cy="1386"/>
              </a:xfrm>
              <a:custGeom>
                <a:avLst/>
                <a:gdLst>
                  <a:gd name="T0" fmla="*/ 85 w 816"/>
                  <a:gd name="T1" fmla="*/ 72 h 1386"/>
                  <a:gd name="T2" fmla="*/ 95 w 816"/>
                  <a:gd name="T3" fmla="*/ 186 h 1386"/>
                  <a:gd name="T4" fmla="*/ 36 w 816"/>
                  <a:gd name="T5" fmla="*/ 297 h 1386"/>
                  <a:gd name="T6" fmla="*/ 11 w 816"/>
                  <a:gd name="T7" fmla="*/ 346 h 1386"/>
                  <a:gd name="T8" fmla="*/ 76 w 816"/>
                  <a:gd name="T9" fmla="*/ 454 h 1386"/>
                  <a:gd name="T10" fmla="*/ 184 w 816"/>
                  <a:gd name="T11" fmla="*/ 547 h 1386"/>
                  <a:gd name="T12" fmla="*/ 208 w 816"/>
                  <a:gd name="T13" fmla="*/ 626 h 1386"/>
                  <a:gd name="T14" fmla="*/ 184 w 816"/>
                  <a:gd name="T15" fmla="*/ 791 h 1386"/>
                  <a:gd name="T16" fmla="*/ 174 w 816"/>
                  <a:gd name="T17" fmla="*/ 1042 h 1386"/>
                  <a:gd name="T18" fmla="*/ 184 w 816"/>
                  <a:gd name="T19" fmla="*/ 1137 h 1386"/>
                  <a:gd name="T20" fmla="*/ 182 w 816"/>
                  <a:gd name="T21" fmla="*/ 1239 h 1386"/>
                  <a:gd name="T22" fmla="*/ 218 w 816"/>
                  <a:gd name="T23" fmla="*/ 1312 h 1386"/>
                  <a:gd name="T24" fmla="*/ 212 w 816"/>
                  <a:gd name="T25" fmla="*/ 1341 h 1386"/>
                  <a:gd name="T26" fmla="*/ 300 w 816"/>
                  <a:gd name="T27" fmla="*/ 1370 h 1386"/>
                  <a:gd name="T28" fmla="*/ 374 w 816"/>
                  <a:gd name="T29" fmla="*/ 1370 h 1386"/>
                  <a:gd name="T30" fmla="*/ 306 w 816"/>
                  <a:gd name="T31" fmla="*/ 1318 h 1386"/>
                  <a:gd name="T32" fmla="*/ 306 w 816"/>
                  <a:gd name="T33" fmla="*/ 1290 h 1386"/>
                  <a:gd name="T34" fmla="*/ 317 w 816"/>
                  <a:gd name="T35" fmla="*/ 1206 h 1386"/>
                  <a:gd name="T36" fmla="*/ 282 w 816"/>
                  <a:gd name="T37" fmla="*/ 1143 h 1386"/>
                  <a:gd name="T38" fmla="*/ 334 w 816"/>
                  <a:gd name="T39" fmla="*/ 1099 h 1386"/>
                  <a:gd name="T40" fmla="*/ 317 w 816"/>
                  <a:gd name="T41" fmla="*/ 1048 h 1386"/>
                  <a:gd name="T42" fmla="*/ 379 w 816"/>
                  <a:gd name="T43" fmla="*/ 1009 h 1386"/>
                  <a:gd name="T44" fmla="*/ 452 w 816"/>
                  <a:gd name="T45" fmla="*/ 971 h 1386"/>
                  <a:gd name="T46" fmla="*/ 461 w 816"/>
                  <a:gd name="T47" fmla="*/ 909 h 1386"/>
                  <a:gd name="T48" fmla="*/ 519 w 816"/>
                  <a:gd name="T49" fmla="*/ 899 h 1386"/>
                  <a:gd name="T50" fmla="*/ 571 w 816"/>
                  <a:gd name="T51" fmla="*/ 838 h 1386"/>
                  <a:gd name="T52" fmla="*/ 585 w 816"/>
                  <a:gd name="T53" fmla="*/ 744 h 1386"/>
                  <a:gd name="T54" fmla="*/ 630 w 816"/>
                  <a:gd name="T55" fmla="*/ 695 h 1386"/>
                  <a:gd name="T56" fmla="*/ 742 w 816"/>
                  <a:gd name="T57" fmla="*/ 616 h 1386"/>
                  <a:gd name="T58" fmla="*/ 797 w 816"/>
                  <a:gd name="T59" fmla="*/ 422 h 1386"/>
                  <a:gd name="T60" fmla="*/ 766 w 816"/>
                  <a:gd name="T61" fmla="*/ 330 h 1386"/>
                  <a:gd name="T62" fmla="*/ 683 w 816"/>
                  <a:gd name="T63" fmla="*/ 292 h 1386"/>
                  <a:gd name="T64" fmla="*/ 654 w 816"/>
                  <a:gd name="T65" fmla="*/ 284 h 1386"/>
                  <a:gd name="T66" fmla="*/ 579 w 816"/>
                  <a:gd name="T67" fmla="*/ 251 h 1386"/>
                  <a:gd name="T68" fmla="*/ 571 w 816"/>
                  <a:gd name="T69" fmla="*/ 202 h 1386"/>
                  <a:gd name="T70" fmla="*/ 510 w 816"/>
                  <a:gd name="T71" fmla="*/ 161 h 1386"/>
                  <a:gd name="T72" fmla="*/ 433 w 816"/>
                  <a:gd name="T73" fmla="*/ 132 h 1386"/>
                  <a:gd name="T74" fmla="*/ 388 w 816"/>
                  <a:gd name="T75" fmla="*/ 85 h 1386"/>
                  <a:gd name="T76" fmla="*/ 236 w 816"/>
                  <a:gd name="T77" fmla="*/ 33 h 1386"/>
                  <a:gd name="T78" fmla="*/ 184 w 816"/>
                  <a:gd name="T79" fmla="*/ 6 h 1386"/>
                  <a:gd name="T80" fmla="*/ 113 w 816"/>
                  <a:gd name="T81" fmla="*/ 22 h 138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816"/>
                  <a:gd name="T124" fmla="*/ 0 h 1386"/>
                  <a:gd name="T125" fmla="*/ 816 w 816"/>
                  <a:gd name="T126" fmla="*/ 1386 h 138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816" h="1386">
                    <a:moveTo>
                      <a:pt x="113" y="22"/>
                    </a:moveTo>
                    <a:lnTo>
                      <a:pt x="85" y="72"/>
                    </a:lnTo>
                    <a:lnTo>
                      <a:pt x="81" y="132"/>
                    </a:lnTo>
                    <a:lnTo>
                      <a:pt x="95" y="186"/>
                    </a:lnTo>
                    <a:lnTo>
                      <a:pt x="28" y="234"/>
                    </a:lnTo>
                    <a:lnTo>
                      <a:pt x="36" y="297"/>
                    </a:lnTo>
                    <a:lnTo>
                      <a:pt x="0" y="320"/>
                    </a:lnTo>
                    <a:lnTo>
                      <a:pt x="11" y="346"/>
                    </a:lnTo>
                    <a:lnTo>
                      <a:pt x="73" y="415"/>
                    </a:lnTo>
                    <a:lnTo>
                      <a:pt x="76" y="454"/>
                    </a:lnTo>
                    <a:lnTo>
                      <a:pt x="142" y="538"/>
                    </a:lnTo>
                    <a:lnTo>
                      <a:pt x="184" y="547"/>
                    </a:lnTo>
                    <a:lnTo>
                      <a:pt x="194" y="600"/>
                    </a:lnTo>
                    <a:lnTo>
                      <a:pt x="208" y="626"/>
                    </a:lnTo>
                    <a:lnTo>
                      <a:pt x="202" y="744"/>
                    </a:lnTo>
                    <a:lnTo>
                      <a:pt x="184" y="791"/>
                    </a:lnTo>
                    <a:lnTo>
                      <a:pt x="190" y="916"/>
                    </a:lnTo>
                    <a:lnTo>
                      <a:pt x="174" y="1042"/>
                    </a:lnTo>
                    <a:lnTo>
                      <a:pt x="199" y="1059"/>
                    </a:lnTo>
                    <a:lnTo>
                      <a:pt x="184" y="1137"/>
                    </a:lnTo>
                    <a:lnTo>
                      <a:pt x="164" y="1155"/>
                    </a:lnTo>
                    <a:lnTo>
                      <a:pt x="182" y="1239"/>
                    </a:lnTo>
                    <a:lnTo>
                      <a:pt x="218" y="1285"/>
                    </a:lnTo>
                    <a:lnTo>
                      <a:pt x="218" y="1312"/>
                    </a:lnTo>
                    <a:lnTo>
                      <a:pt x="233" y="1330"/>
                    </a:lnTo>
                    <a:lnTo>
                      <a:pt x="212" y="1341"/>
                    </a:lnTo>
                    <a:lnTo>
                      <a:pt x="260" y="1370"/>
                    </a:lnTo>
                    <a:lnTo>
                      <a:pt x="300" y="1370"/>
                    </a:lnTo>
                    <a:lnTo>
                      <a:pt x="355" y="1386"/>
                    </a:lnTo>
                    <a:lnTo>
                      <a:pt x="374" y="1370"/>
                    </a:lnTo>
                    <a:lnTo>
                      <a:pt x="323" y="1341"/>
                    </a:lnTo>
                    <a:lnTo>
                      <a:pt x="306" y="1318"/>
                    </a:lnTo>
                    <a:lnTo>
                      <a:pt x="264" y="1318"/>
                    </a:lnTo>
                    <a:lnTo>
                      <a:pt x="306" y="1290"/>
                    </a:lnTo>
                    <a:lnTo>
                      <a:pt x="267" y="1272"/>
                    </a:lnTo>
                    <a:lnTo>
                      <a:pt x="317" y="1206"/>
                    </a:lnTo>
                    <a:lnTo>
                      <a:pt x="292" y="1178"/>
                    </a:lnTo>
                    <a:lnTo>
                      <a:pt x="282" y="1143"/>
                    </a:lnTo>
                    <a:lnTo>
                      <a:pt x="314" y="1134"/>
                    </a:lnTo>
                    <a:lnTo>
                      <a:pt x="334" y="1099"/>
                    </a:lnTo>
                    <a:lnTo>
                      <a:pt x="360" y="1087"/>
                    </a:lnTo>
                    <a:lnTo>
                      <a:pt x="317" y="1048"/>
                    </a:lnTo>
                    <a:lnTo>
                      <a:pt x="355" y="1042"/>
                    </a:lnTo>
                    <a:lnTo>
                      <a:pt x="379" y="1009"/>
                    </a:lnTo>
                    <a:lnTo>
                      <a:pt x="411" y="1009"/>
                    </a:lnTo>
                    <a:lnTo>
                      <a:pt x="452" y="971"/>
                    </a:lnTo>
                    <a:lnTo>
                      <a:pt x="433" y="909"/>
                    </a:lnTo>
                    <a:lnTo>
                      <a:pt x="461" y="909"/>
                    </a:lnTo>
                    <a:lnTo>
                      <a:pt x="464" y="926"/>
                    </a:lnTo>
                    <a:lnTo>
                      <a:pt x="519" y="899"/>
                    </a:lnTo>
                    <a:lnTo>
                      <a:pt x="524" y="841"/>
                    </a:lnTo>
                    <a:lnTo>
                      <a:pt x="571" y="838"/>
                    </a:lnTo>
                    <a:lnTo>
                      <a:pt x="588" y="814"/>
                    </a:lnTo>
                    <a:lnTo>
                      <a:pt x="585" y="744"/>
                    </a:lnTo>
                    <a:lnTo>
                      <a:pt x="625" y="729"/>
                    </a:lnTo>
                    <a:lnTo>
                      <a:pt x="630" y="695"/>
                    </a:lnTo>
                    <a:lnTo>
                      <a:pt x="679" y="679"/>
                    </a:lnTo>
                    <a:lnTo>
                      <a:pt x="742" y="616"/>
                    </a:lnTo>
                    <a:lnTo>
                      <a:pt x="742" y="500"/>
                    </a:lnTo>
                    <a:lnTo>
                      <a:pt x="797" y="422"/>
                    </a:lnTo>
                    <a:lnTo>
                      <a:pt x="816" y="346"/>
                    </a:lnTo>
                    <a:lnTo>
                      <a:pt x="766" y="330"/>
                    </a:lnTo>
                    <a:lnTo>
                      <a:pt x="737" y="297"/>
                    </a:lnTo>
                    <a:lnTo>
                      <a:pt x="683" y="292"/>
                    </a:lnTo>
                    <a:lnTo>
                      <a:pt x="664" y="268"/>
                    </a:lnTo>
                    <a:lnTo>
                      <a:pt x="654" y="284"/>
                    </a:lnTo>
                    <a:lnTo>
                      <a:pt x="597" y="246"/>
                    </a:lnTo>
                    <a:lnTo>
                      <a:pt x="579" y="251"/>
                    </a:lnTo>
                    <a:lnTo>
                      <a:pt x="551" y="218"/>
                    </a:lnTo>
                    <a:lnTo>
                      <a:pt x="571" y="202"/>
                    </a:lnTo>
                    <a:lnTo>
                      <a:pt x="543" y="161"/>
                    </a:lnTo>
                    <a:lnTo>
                      <a:pt x="510" y="161"/>
                    </a:lnTo>
                    <a:lnTo>
                      <a:pt x="488" y="139"/>
                    </a:lnTo>
                    <a:lnTo>
                      <a:pt x="433" y="132"/>
                    </a:lnTo>
                    <a:lnTo>
                      <a:pt x="411" y="89"/>
                    </a:lnTo>
                    <a:lnTo>
                      <a:pt x="388" y="85"/>
                    </a:lnTo>
                    <a:lnTo>
                      <a:pt x="370" y="33"/>
                    </a:lnTo>
                    <a:lnTo>
                      <a:pt x="236" y="33"/>
                    </a:lnTo>
                    <a:lnTo>
                      <a:pt x="212" y="0"/>
                    </a:lnTo>
                    <a:lnTo>
                      <a:pt x="184" y="6"/>
                    </a:lnTo>
                    <a:lnTo>
                      <a:pt x="151" y="16"/>
                    </a:lnTo>
                    <a:lnTo>
                      <a:pt x="113" y="2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6" name="Freeform 21"/>
              <p:cNvSpPr>
                <a:spLocks/>
              </p:cNvSpPr>
              <p:nvPr/>
            </p:nvSpPr>
            <p:spPr bwMode="auto">
              <a:xfrm>
                <a:off x="1250" y="2510"/>
                <a:ext cx="187" cy="79"/>
              </a:xfrm>
              <a:custGeom>
                <a:avLst/>
                <a:gdLst>
                  <a:gd name="T0" fmla="*/ 187 w 187"/>
                  <a:gd name="T1" fmla="*/ 61 h 79"/>
                  <a:gd name="T2" fmla="*/ 155 w 187"/>
                  <a:gd name="T3" fmla="*/ 79 h 79"/>
                  <a:gd name="T4" fmla="*/ 110 w 187"/>
                  <a:gd name="T5" fmla="*/ 61 h 79"/>
                  <a:gd name="T6" fmla="*/ 61 w 187"/>
                  <a:gd name="T7" fmla="*/ 40 h 79"/>
                  <a:gd name="T8" fmla="*/ 0 w 187"/>
                  <a:gd name="T9" fmla="*/ 30 h 79"/>
                  <a:gd name="T10" fmla="*/ 15 w 187"/>
                  <a:gd name="T11" fmla="*/ 13 h 79"/>
                  <a:gd name="T12" fmla="*/ 65 w 187"/>
                  <a:gd name="T13" fmla="*/ 0 h 79"/>
                  <a:gd name="T14" fmla="*/ 115 w 187"/>
                  <a:gd name="T15" fmla="*/ 40 h 79"/>
                  <a:gd name="T16" fmla="*/ 187 w 187"/>
                  <a:gd name="T17" fmla="*/ 61 h 7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7"/>
                  <a:gd name="T28" fmla="*/ 0 h 79"/>
                  <a:gd name="T29" fmla="*/ 187 w 187"/>
                  <a:gd name="T30" fmla="*/ 79 h 7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7" h="79">
                    <a:moveTo>
                      <a:pt x="187" y="61"/>
                    </a:moveTo>
                    <a:lnTo>
                      <a:pt x="155" y="79"/>
                    </a:lnTo>
                    <a:lnTo>
                      <a:pt x="110" y="61"/>
                    </a:lnTo>
                    <a:lnTo>
                      <a:pt x="61" y="40"/>
                    </a:lnTo>
                    <a:lnTo>
                      <a:pt x="0" y="30"/>
                    </a:lnTo>
                    <a:lnTo>
                      <a:pt x="15" y="13"/>
                    </a:lnTo>
                    <a:lnTo>
                      <a:pt x="65" y="0"/>
                    </a:lnTo>
                    <a:lnTo>
                      <a:pt x="115" y="40"/>
                    </a:lnTo>
                    <a:lnTo>
                      <a:pt x="187" y="6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7" name="Freeform 22"/>
              <p:cNvSpPr>
                <a:spLocks/>
              </p:cNvSpPr>
              <p:nvPr/>
            </p:nvSpPr>
            <p:spPr bwMode="auto">
              <a:xfrm>
                <a:off x="1401" y="2584"/>
                <a:ext cx="146" cy="34"/>
              </a:xfrm>
              <a:custGeom>
                <a:avLst/>
                <a:gdLst>
                  <a:gd name="T0" fmla="*/ 146 w 146"/>
                  <a:gd name="T1" fmla="*/ 28 h 34"/>
                  <a:gd name="T2" fmla="*/ 101 w 146"/>
                  <a:gd name="T3" fmla="*/ 0 h 34"/>
                  <a:gd name="T4" fmla="*/ 40 w 146"/>
                  <a:gd name="T5" fmla="*/ 5 h 34"/>
                  <a:gd name="T6" fmla="*/ 0 w 146"/>
                  <a:gd name="T7" fmla="*/ 24 h 34"/>
                  <a:gd name="T8" fmla="*/ 40 w 146"/>
                  <a:gd name="T9" fmla="*/ 28 h 34"/>
                  <a:gd name="T10" fmla="*/ 101 w 146"/>
                  <a:gd name="T11" fmla="*/ 34 h 34"/>
                  <a:gd name="T12" fmla="*/ 146 w 146"/>
                  <a:gd name="T13" fmla="*/ 28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6"/>
                  <a:gd name="T22" fmla="*/ 0 h 34"/>
                  <a:gd name="T23" fmla="*/ 146 w 146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6" h="34">
                    <a:moveTo>
                      <a:pt x="146" y="28"/>
                    </a:moveTo>
                    <a:lnTo>
                      <a:pt x="101" y="0"/>
                    </a:lnTo>
                    <a:lnTo>
                      <a:pt x="40" y="5"/>
                    </a:lnTo>
                    <a:lnTo>
                      <a:pt x="0" y="24"/>
                    </a:lnTo>
                    <a:lnTo>
                      <a:pt x="40" y="28"/>
                    </a:lnTo>
                    <a:lnTo>
                      <a:pt x="101" y="34"/>
                    </a:lnTo>
                    <a:lnTo>
                      <a:pt x="146" y="2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8" name="Freeform 23"/>
              <p:cNvSpPr>
                <a:spLocks/>
              </p:cNvSpPr>
              <p:nvPr/>
            </p:nvSpPr>
            <p:spPr bwMode="auto">
              <a:xfrm>
                <a:off x="1339" y="2612"/>
                <a:ext cx="62" cy="19"/>
              </a:xfrm>
              <a:custGeom>
                <a:avLst/>
                <a:gdLst>
                  <a:gd name="T0" fmla="*/ 62 w 62"/>
                  <a:gd name="T1" fmla="*/ 19 h 19"/>
                  <a:gd name="T2" fmla="*/ 45 w 62"/>
                  <a:gd name="T3" fmla="*/ 0 h 19"/>
                  <a:gd name="T4" fmla="*/ 3 w 62"/>
                  <a:gd name="T5" fmla="*/ 0 h 19"/>
                  <a:gd name="T6" fmla="*/ 0 w 62"/>
                  <a:gd name="T7" fmla="*/ 19 h 19"/>
                  <a:gd name="T8" fmla="*/ 62 w 62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2"/>
                  <a:gd name="T16" fmla="*/ 0 h 19"/>
                  <a:gd name="T17" fmla="*/ 62 w 62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2" h="19">
                    <a:moveTo>
                      <a:pt x="62" y="19"/>
                    </a:moveTo>
                    <a:lnTo>
                      <a:pt x="45" y="0"/>
                    </a:lnTo>
                    <a:lnTo>
                      <a:pt x="3" y="0"/>
                    </a:lnTo>
                    <a:lnTo>
                      <a:pt x="0" y="19"/>
                    </a:lnTo>
                    <a:lnTo>
                      <a:pt x="62" y="1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09" name="Freeform 24"/>
              <p:cNvSpPr>
                <a:spLocks/>
              </p:cNvSpPr>
              <p:nvPr/>
            </p:nvSpPr>
            <p:spPr bwMode="auto">
              <a:xfrm>
                <a:off x="1561" y="2624"/>
                <a:ext cx="38" cy="17"/>
              </a:xfrm>
              <a:custGeom>
                <a:avLst/>
                <a:gdLst>
                  <a:gd name="T0" fmla="*/ 38 w 38"/>
                  <a:gd name="T1" fmla="*/ 0 h 17"/>
                  <a:gd name="T2" fmla="*/ 3 w 38"/>
                  <a:gd name="T3" fmla="*/ 0 h 17"/>
                  <a:gd name="T4" fmla="*/ 0 w 38"/>
                  <a:gd name="T5" fmla="*/ 11 h 17"/>
                  <a:gd name="T6" fmla="*/ 32 w 38"/>
                  <a:gd name="T7" fmla="*/ 17 h 17"/>
                  <a:gd name="T8" fmla="*/ 38 w 3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17"/>
                  <a:gd name="T17" fmla="*/ 38 w 3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17">
                    <a:moveTo>
                      <a:pt x="38" y="0"/>
                    </a:moveTo>
                    <a:lnTo>
                      <a:pt x="3" y="0"/>
                    </a:lnTo>
                    <a:lnTo>
                      <a:pt x="0" y="11"/>
                    </a:lnTo>
                    <a:lnTo>
                      <a:pt x="32" y="17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0" name="Freeform 25"/>
              <p:cNvSpPr>
                <a:spLocks/>
              </p:cNvSpPr>
              <p:nvPr/>
            </p:nvSpPr>
            <p:spPr bwMode="auto">
              <a:xfrm>
                <a:off x="1621" y="2651"/>
                <a:ext cx="17" cy="13"/>
              </a:xfrm>
              <a:custGeom>
                <a:avLst/>
                <a:gdLst>
                  <a:gd name="T0" fmla="*/ 0 w 17"/>
                  <a:gd name="T1" fmla="*/ 0 h 13"/>
                  <a:gd name="T2" fmla="*/ 9 w 17"/>
                  <a:gd name="T3" fmla="*/ 13 h 13"/>
                  <a:gd name="T4" fmla="*/ 17 w 17"/>
                  <a:gd name="T5" fmla="*/ 0 h 13"/>
                  <a:gd name="T6" fmla="*/ 0 w 17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3"/>
                  <a:gd name="T14" fmla="*/ 17 w 17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3">
                    <a:moveTo>
                      <a:pt x="0" y="0"/>
                    </a:moveTo>
                    <a:lnTo>
                      <a:pt x="9" y="13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1" name="Freeform 26"/>
              <p:cNvSpPr>
                <a:spLocks/>
              </p:cNvSpPr>
              <p:nvPr/>
            </p:nvSpPr>
            <p:spPr bwMode="auto">
              <a:xfrm>
                <a:off x="1648" y="2667"/>
                <a:ext cx="14" cy="63"/>
              </a:xfrm>
              <a:custGeom>
                <a:avLst/>
                <a:gdLst>
                  <a:gd name="T0" fmla="*/ 0 w 14"/>
                  <a:gd name="T1" fmla="*/ 0 h 63"/>
                  <a:gd name="T2" fmla="*/ 0 w 14"/>
                  <a:gd name="T3" fmla="*/ 24 h 63"/>
                  <a:gd name="T4" fmla="*/ 6 w 14"/>
                  <a:gd name="T5" fmla="*/ 63 h 63"/>
                  <a:gd name="T6" fmla="*/ 14 w 14"/>
                  <a:gd name="T7" fmla="*/ 53 h 63"/>
                  <a:gd name="T8" fmla="*/ 14 w 14"/>
                  <a:gd name="T9" fmla="*/ 20 h 63"/>
                  <a:gd name="T10" fmla="*/ 0 w 14"/>
                  <a:gd name="T11" fmla="*/ 0 h 6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"/>
                  <a:gd name="T19" fmla="*/ 0 h 63"/>
                  <a:gd name="T20" fmla="*/ 14 w 14"/>
                  <a:gd name="T21" fmla="*/ 63 h 6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" h="63">
                    <a:moveTo>
                      <a:pt x="0" y="0"/>
                    </a:moveTo>
                    <a:lnTo>
                      <a:pt x="0" y="24"/>
                    </a:lnTo>
                    <a:lnTo>
                      <a:pt x="6" y="63"/>
                    </a:lnTo>
                    <a:lnTo>
                      <a:pt x="14" y="53"/>
                    </a:lnTo>
                    <a:lnTo>
                      <a:pt x="14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2" name="Freeform 27"/>
              <p:cNvSpPr>
                <a:spLocks/>
              </p:cNvSpPr>
              <p:nvPr/>
            </p:nvSpPr>
            <p:spPr bwMode="auto">
              <a:xfrm>
                <a:off x="1658" y="4015"/>
                <a:ext cx="27" cy="27"/>
              </a:xfrm>
              <a:custGeom>
                <a:avLst/>
                <a:gdLst>
                  <a:gd name="T0" fmla="*/ 24 w 27"/>
                  <a:gd name="T1" fmla="*/ 0 h 27"/>
                  <a:gd name="T2" fmla="*/ 0 w 27"/>
                  <a:gd name="T3" fmla="*/ 27 h 27"/>
                  <a:gd name="T4" fmla="*/ 27 w 27"/>
                  <a:gd name="T5" fmla="*/ 17 h 27"/>
                  <a:gd name="T6" fmla="*/ 24 w 27"/>
                  <a:gd name="T7" fmla="*/ 0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27"/>
                  <a:gd name="T14" fmla="*/ 27 w 27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27">
                    <a:moveTo>
                      <a:pt x="24" y="0"/>
                    </a:moveTo>
                    <a:lnTo>
                      <a:pt x="0" y="27"/>
                    </a:lnTo>
                    <a:lnTo>
                      <a:pt x="27" y="1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3" name="Freeform 28"/>
              <p:cNvSpPr>
                <a:spLocks/>
              </p:cNvSpPr>
              <p:nvPr/>
            </p:nvSpPr>
            <p:spPr bwMode="auto">
              <a:xfrm>
                <a:off x="1682" y="4032"/>
                <a:ext cx="17" cy="10"/>
              </a:xfrm>
              <a:custGeom>
                <a:avLst/>
                <a:gdLst>
                  <a:gd name="T0" fmla="*/ 14 w 17"/>
                  <a:gd name="T1" fmla="*/ 0 h 10"/>
                  <a:gd name="T2" fmla="*/ 0 w 17"/>
                  <a:gd name="T3" fmla="*/ 10 h 10"/>
                  <a:gd name="T4" fmla="*/ 17 w 17"/>
                  <a:gd name="T5" fmla="*/ 10 h 10"/>
                  <a:gd name="T6" fmla="*/ 14 w 1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0"/>
                  <a:gd name="T14" fmla="*/ 17 w 17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0">
                    <a:moveTo>
                      <a:pt x="14" y="0"/>
                    </a:moveTo>
                    <a:lnTo>
                      <a:pt x="0" y="10"/>
                    </a:lnTo>
                    <a:lnTo>
                      <a:pt x="17" y="1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4" name="Freeform 29"/>
              <p:cNvSpPr>
                <a:spLocks/>
              </p:cNvSpPr>
              <p:nvPr/>
            </p:nvSpPr>
            <p:spPr bwMode="auto">
              <a:xfrm>
                <a:off x="1376" y="2449"/>
                <a:ext cx="25" cy="16"/>
              </a:xfrm>
              <a:custGeom>
                <a:avLst/>
                <a:gdLst>
                  <a:gd name="T0" fmla="*/ 25 w 25"/>
                  <a:gd name="T1" fmla="*/ 0 h 16"/>
                  <a:gd name="T2" fmla="*/ 8 w 25"/>
                  <a:gd name="T3" fmla="*/ 0 h 16"/>
                  <a:gd name="T4" fmla="*/ 0 w 25"/>
                  <a:gd name="T5" fmla="*/ 16 h 16"/>
                  <a:gd name="T6" fmla="*/ 25 w 25"/>
                  <a:gd name="T7" fmla="*/ 0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"/>
                  <a:gd name="T13" fmla="*/ 0 h 16"/>
                  <a:gd name="T14" fmla="*/ 25 w 25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" h="16">
                    <a:moveTo>
                      <a:pt x="25" y="0"/>
                    </a:moveTo>
                    <a:lnTo>
                      <a:pt x="8" y="0"/>
                    </a:lnTo>
                    <a:lnTo>
                      <a:pt x="0" y="16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5" name="Freeform 30"/>
              <p:cNvSpPr>
                <a:spLocks/>
              </p:cNvSpPr>
              <p:nvPr/>
            </p:nvSpPr>
            <p:spPr bwMode="auto">
              <a:xfrm>
                <a:off x="1401" y="2465"/>
                <a:ext cx="20" cy="22"/>
              </a:xfrm>
              <a:custGeom>
                <a:avLst/>
                <a:gdLst>
                  <a:gd name="T0" fmla="*/ 0 w 20"/>
                  <a:gd name="T1" fmla="*/ 0 h 22"/>
                  <a:gd name="T2" fmla="*/ 20 w 20"/>
                  <a:gd name="T3" fmla="*/ 22 h 22"/>
                  <a:gd name="T4" fmla="*/ 0 w 20"/>
                  <a:gd name="T5" fmla="*/ 18 h 22"/>
                  <a:gd name="T6" fmla="*/ 0 w 20"/>
                  <a:gd name="T7" fmla="*/ 0 h 2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"/>
                  <a:gd name="T13" fmla="*/ 0 h 22"/>
                  <a:gd name="T14" fmla="*/ 20 w 20"/>
                  <a:gd name="T15" fmla="*/ 22 h 2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" h="22">
                    <a:moveTo>
                      <a:pt x="0" y="0"/>
                    </a:moveTo>
                    <a:lnTo>
                      <a:pt x="20" y="22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6" name="Freeform 31"/>
              <p:cNvSpPr>
                <a:spLocks/>
              </p:cNvSpPr>
              <p:nvPr/>
            </p:nvSpPr>
            <p:spPr bwMode="auto">
              <a:xfrm>
                <a:off x="1421" y="2500"/>
                <a:ext cx="16" cy="23"/>
              </a:xfrm>
              <a:custGeom>
                <a:avLst/>
                <a:gdLst>
                  <a:gd name="T0" fmla="*/ 5 w 16"/>
                  <a:gd name="T1" fmla="*/ 0 h 23"/>
                  <a:gd name="T2" fmla="*/ 16 w 16"/>
                  <a:gd name="T3" fmla="*/ 17 h 23"/>
                  <a:gd name="T4" fmla="*/ 0 w 16"/>
                  <a:gd name="T5" fmla="*/ 23 h 23"/>
                  <a:gd name="T6" fmla="*/ 5 w 16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23"/>
                  <a:gd name="T14" fmla="*/ 16 w 16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23">
                    <a:moveTo>
                      <a:pt x="5" y="0"/>
                    </a:moveTo>
                    <a:lnTo>
                      <a:pt x="16" y="17"/>
                    </a:lnTo>
                    <a:lnTo>
                      <a:pt x="0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7" name="Freeform 32"/>
              <p:cNvSpPr>
                <a:spLocks/>
              </p:cNvSpPr>
              <p:nvPr/>
            </p:nvSpPr>
            <p:spPr bwMode="auto">
              <a:xfrm>
                <a:off x="2373" y="2267"/>
                <a:ext cx="1171" cy="1459"/>
              </a:xfrm>
              <a:custGeom>
                <a:avLst/>
                <a:gdLst>
                  <a:gd name="T0" fmla="*/ 725 w 1171"/>
                  <a:gd name="T1" fmla="*/ 108 h 1459"/>
                  <a:gd name="T2" fmla="*/ 631 w 1171"/>
                  <a:gd name="T3" fmla="*/ 128 h 1459"/>
                  <a:gd name="T4" fmla="*/ 541 w 1171"/>
                  <a:gd name="T5" fmla="*/ 94 h 1459"/>
                  <a:gd name="T6" fmla="*/ 494 w 1171"/>
                  <a:gd name="T7" fmla="*/ 10 h 1459"/>
                  <a:gd name="T8" fmla="*/ 390 w 1171"/>
                  <a:gd name="T9" fmla="*/ 10 h 1459"/>
                  <a:gd name="T10" fmla="*/ 274 w 1171"/>
                  <a:gd name="T11" fmla="*/ 41 h 1459"/>
                  <a:gd name="T12" fmla="*/ 156 w 1171"/>
                  <a:gd name="T13" fmla="*/ 90 h 1459"/>
                  <a:gd name="T14" fmla="*/ 96 w 1171"/>
                  <a:gd name="T15" fmla="*/ 176 h 1459"/>
                  <a:gd name="T16" fmla="*/ 5 w 1171"/>
                  <a:gd name="T17" fmla="*/ 301 h 1459"/>
                  <a:gd name="T18" fmla="*/ 0 w 1171"/>
                  <a:gd name="T19" fmla="*/ 451 h 1459"/>
                  <a:gd name="T20" fmla="*/ 63 w 1171"/>
                  <a:gd name="T21" fmla="*/ 548 h 1459"/>
                  <a:gd name="T22" fmla="*/ 120 w 1171"/>
                  <a:gd name="T23" fmla="*/ 616 h 1459"/>
                  <a:gd name="T24" fmla="*/ 221 w 1171"/>
                  <a:gd name="T25" fmla="*/ 671 h 1459"/>
                  <a:gd name="T26" fmla="*/ 351 w 1171"/>
                  <a:gd name="T27" fmla="*/ 621 h 1459"/>
                  <a:gd name="T28" fmla="*/ 451 w 1171"/>
                  <a:gd name="T29" fmla="*/ 663 h 1459"/>
                  <a:gd name="T30" fmla="*/ 431 w 1171"/>
                  <a:gd name="T31" fmla="*/ 735 h 1459"/>
                  <a:gd name="T32" fmla="*/ 494 w 1171"/>
                  <a:gd name="T33" fmla="*/ 855 h 1459"/>
                  <a:gd name="T34" fmla="*/ 492 w 1171"/>
                  <a:gd name="T35" fmla="*/ 1008 h 1459"/>
                  <a:gd name="T36" fmla="*/ 463 w 1171"/>
                  <a:gd name="T37" fmla="*/ 1100 h 1459"/>
                  <a:gd name="T38" fmla="*/ 487 w 1171"/>
                  <a:gd name="T39" fmla="*/ 1160 h 1459"/>
                  <a:gd name="T40" fmla="*/ 559 w 1171"/>
                  <a:gd name="T41" fmla="*/ 1326 h 1459"/>
                  <a:gd name="T42" fmla="*/ 578 w 1171"/>
                  <a:gd name="T43" fmla="*/ 1438 h 1459"/>
                  <a:gd name="T44" fmla="*/ 695 w 1171"/>
                  <a:gd name="T45" fmla="*/ 1459 h 1459"/>
                  <a:gd name="T46" fmla="*/ 772 w 1171"/>
                  <a:gd name="T47" fmla="*/ 1375 h 1459"/>
                  <a:gd name="T48" fmla="*/ 795 w 1171"/>
                  <a:gd name="T49" fmla="*/ 1312 h 1459"/>
                  <a:gd name="T50" fmla="*/ 884 w 1171"/>
                  <a:gd name="T51" fmla="*/ 1240 h 1459"/>
                  <a:gd name="T52" fmla="*/ 865 w 1171"/>
                  <a:gd name="T53" fmla="*/ 1160 h 1459"/>
                  <a:gd name="T54" fmla="*/ 970 w 1171"/>
                  <a:gd name="T55" fmla="*/ 1106 h 1459"/>
                  <a:gd name="T56" fmla="*/ 975 w 1171"/>
                  <a:gd name="T57" fmla="*/ 1000 h 1459"/>
                  <a:gd name="T58" fmla="*/ 966 w 1171"/>
                  <a:gd name="T59" fmla="*/ 885 h 1459"/>
                  <a:gd name="T60" fmla="*/ 1053 w 1171"/>
                  <a:gd name="T61" fmla="*/ 775 h 1459"/>
                  <a:gd name="T62" fmla="*/ 1126 w 1171"/>
                  <a:gd name="T63" fmla="*/ 711 h 1459"/>
                  <a:gd name="T64" fmla="*/ 1161 w 1171"/>
                  <a:gd name="T65" fmla="*/ 653 h 1459"/>
                  <a:gd name="T66" fmla="*/ 1161 w 1171"/>
                  <a:gd name="T67" fmla="*/ 562 h 1459"/>
                  <a:gd name="T68" fmla="*/ 1118 w 1171"/>
                  <a:gd name="T69" fmla="*/ 578 h 1459"/>
                  <a:gd name="T70" fmla="*/ 949 w 1171"/>
                  <a:gd name="T71" fmla="*/ 451 h 1459"/>
                  <a:gd name="T72" fmla="*/ 884 w 1171"/>
                  <a:gd name="T73" fmla="*/ 241 h 1459"/>
                  <a:gd name="T74" fmla="*/ 853 w 1171"/>
                  <a:gd name="T75" fmla="*/ 138 h 145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171"/>
                  <a:gd name="T115" fmla="*/ 0 h 1459"/>
                  <a:gd name="T116" fmla="*/ 1171 w 1171"/>
                  <a:gd name="T117" fmla="*/ 1459 h 1459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171" h="1459">
                    <a:moveTo>
                      <a:pt x="853" y="138"/>
                    </a:moveTo>
                    <a:lnTo>
                      <a:pt x="725" y="108"/>
                    </a:lnTo>
                    <a:lnTo>
                      <a:pt x="650" y="100"/>
                    </a:lnTo>
                    <a:lnTo>
                      <a:pt x="631" y="128"/>
                    </a:lnTo>
                    <a:lnTo>
                      <a:pt x="586" y="128"/>
                    </a:lnTo>
                    <a:lnTo>
                      <a:pt x="541" y="94"/>
                    </a:lnTo>
                    <a:lnTo>
                      <a:pt x="479" y="86"/>
                    </a:lnTo>
                    <a:lnTo>
                      <a:pt x="494" y="10"/>
                    </a:lnTo>
                    <a:lnTo>
                      <a:pt x="434" y="0"/>
                    </a:lnTo>
                    <a:lnTo>
                      <a:pt x="390" y="10"/>
                    </a:lnTo>
                    <a:lnTo>
                      <a:pt x="338" y="10"/>
                    </a:lnTo>
                    <a:lnTo>
                      <a:pt x="274" y="41"/>
                    </a:lnTo>
                    <a:lnTo>
                      <a:pt x="189" y="46"/>
                    </a:lnTo>
                    <a:lnTo>
                      <a:pt x="156" y="90"/>
                    </a:lnTo>
                    <a:lnTo>
                      <a:pt x="115" y="113"/>
                    </a:lnTo>
                    <a:lnTo>
                      <a:pt x="96" y="176"/>
                    </a:lnTo>
                    <a:lnTo>
                      <a:pt x="54" y="213"/>
                    </a:lnTo>
                    <a:lnTo>
                      <a:pt x="5" y="301"/>
                    </a:lnTo>
                    <a:lnTo>
                      <a:pt x="15" y="370"/>
                    </a:lnTo>
                    <a:lnTo>
                      <a:pt x="0" y="451"/>
                    </a:lnTo>
                    <a:lnTo>
                      <a:pt x="13" y="516"/>
                    </a:lnTo>
                    <a:lnTo>
                      <a:pt x="63" y="548"/>
                    </a:lnTo>
                    <a:lnTo>
                      <a:pt x="78" y="602"/>
                    </a:lnTo>
                    <a:lnTo>
                      <a:pt x="120" y="616"/>
                    </a:lnTo>
                    <a:lnTo>
                      <a:pt x="144" y="653"/>
                    </a:lnTo>
                    <a:lnTo>
                      <a:pt x="221" y="671"/>
                    </a:lnTo>
                    <a:lnTo>
                      <a:pt x="323" y="657"/>
                    </a:lnTo>
                    <a:lnTo>
                      <a:pt x="351" y="621"/>
                    </a:lnTo>
                    <a:lnTo>
                      <a:pt x="399" y="663"/>
                    </a:lnTo>
                    <a:lnTo>
                      <a:pt x="451" y="663"/>
                    </a:lnTo>
                    <a:lnTo>
                      <a:pt x="473" y="688"/>
                    </a:lnTo>
                    <a:lnTo>
                      <a:pt x="431" y="735"/>
                    </a:lnTo>
                    <a:lnTo>
                      <a:pt x="434" y="800"/>
                    </a:lnTo>
                    <a:lnTo>
                      <a:pt x="494" y="855"/>
                    </a:lnTo>
                    <a:lnTo>
                      <a:pt x="506" y="935"/>
                    </a:lnTo>
                    <a:lnTo>
                      <a:pt x="492" y="1008"/>
                    </a:lnTo>
                    <a:lnTo>
                      <a:pt x="483" y="1056"/>
                    </a:lnTo>
                    <a:lnTo>
                      <a:pt x="463" y="1100"/>
                    </a:lnTo>
                    <a:lnTo>
                      <a:pt x="483" y="1126"/>
                    </a:lnTo>
                    <a:lnTo>
                      <a:pt x="487" y="1160"/>
                    </a:lnTo>
                    <a:lnTo>
                      <a:pt x="529" y="1191"/>
                    </a:lnTo>
                    <a:lnTo>
                      <a:pt x="559" y="1326"/>
                    </a:lnTo>
                    <a:lnTo>
                      <a:pt x="578" y="1346"/>
                    </a:lnTo>
                    <a:lnTo>
                      <a:pt x="578" y="1438"/>
                    </a:lnTo>
                    <a:lnTo>
                      <a:pt x="600" y="1459"/>
                    </a:lnTo>
                    <a:lnTo>
                      <a:pt x="695" y="1459"/>
                    </a:lnTo>
                    <a:lnTo>
                      <a:pt x="757" y="1427"/>
                    </a:lnTo>
                    <a:lnTo>
                      <a:pt x="772" y="1375"/>
                    </a:lnTo>
                    <a:lnTo>
                      <a:pt x="795" y="1361"/>
                    </a:lnTo>
                    <a:lnTo>
                      <a:pt x="795" y="1312"/>
                    </a:lnTo>
                    <a:lnTo>
                      <a:pt x="836" y="1290"/>
                    </a:lnTo>
                    <a:lnTo>
                      <a:pt x="884" y="1240"/>
                    </a:lnTo>
                    <a:lnTo>
                      <a:pt x="884" y="1200"/>
                    </a:lnTo>
                    <a:lnTo>
                      <a:pt x="865" y="1160"/>
                    </a:lnTo>
                    <a:lnTo>
                      <a:pt x="890" y="1136"/>
                    </a:lnTo>
                    <a:lnTo>
                      <a:pt x="970" y="1106"/>
                    </a:lnTo>
                    <a:lnTo>
                      <a:pt x="980" y="1062"/>
                    </a:lnTo>
                    <a:lnTo>
                      <a:pt x="975" y="1000"/>
                    </a:lnTo>
                    <a:lnTo>
                      <a:pt x="966" y="982"/>
                    </a:lnTo>
                    <a:lnTo>
                      <a:pt x="966" y="885"/>
                    </a:lnTo>
                    <a:lnTo>
                      <a:pt x="997" y="825"/>
                    </a:lnTo>
                    <a:lnTo>
                      <a:pt x="1053" y="775"/>
                    </a:lnTo>
                    <a:lnTo>
                      <a:pt x="1092" y="757"/>
                    </a:lnTo>
                    <a:lnTo>
                      <a:pt x="1126" y="711"/>
                    </a:lnTo>
                    <a:lnTo>
                      <a:pt x="1129" y="681"/>
                    </a:lnTo>
                    <a:lnTo>
                      <a:pt x="1161" y="653"/>
                    </a:lnTo>
                    <a:lnTo>
                      <a:pt x="1171" y="602"/>
                    </a:lnTo>
                    <a:lnTo>
                      <a:pt x="1161" y="562"/>
                    </a:lnTo>
                    <a:lnTo>
                      <a:pt x="1134" y="562"/>
                    </a:lnTo>
                    <a:lnTo>
                      <a:pt x="1118" y="578"/>
                    </a:lnTo>
                    <a:lnTo>
                      <a:pt x="1053" y="573"/>
                    </a:lnTo>
                    <a:lnTo>
                      <a:pt x="949" y="451"/>
                    </a:lnTo>
                    <a:lnTo>
                      <a:pt x="934" y="381"/>
                    </a:lnTo>
                    <a:lnTo>
                      <a:pt x="884" y="241"/>
                    </a:lnTo>
                    <a:lnTo>
                      <a:pt x="856" y="158"/>
                    </a:lnTo>
                    <a:lnTo>
                      <a:pt x="853" y="1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8" name="Freeform 33"/>
              <p:cNvSpPr>
                <a:spLocks/>
              </p:cNvSpPr>
              <p:nvPr/>
            </p:nvSpPr>
            <p:spPr bwMode="auto">
              <a:xfrm>
                <a:off x="3390" y="3226"/>
                <a:ext cx="120" cy="258"/>
              </a:xfrm>
              <a:custGeom>
                <a:avLst/>
                <a:gdLst>
                  <a:gd name="T0" fmla="*/ 92 w 120"/>
                  <a:gd name="T1" fmla="*/ 5 h 258"/>
                  <a:gd name="T2" fmla="*/ 71 w 120"/>
                  <a:gd name="T3" fmla="*/ 58 h 258"/>
                  <a:gd name="T4" fmla="*/ 8 w 120"/>
                  <a:gd name="T5" fmla="*/ 92 h 258"/>
                  <a:gd name="T6" fmla="*/ 0 w 120"/>
                  <a:gd name="T7" fmla="*/ 191 h 258"/>
                  <a:gd name="T8" fmla="*/ 12 w 120"/>
                  <a:gd name="T9" fmla="*/ 258 h 258"/>
                  <a:gd name="T10" fmla="*/ 71 w 120"/>
                  <a:gd name="T11" fmla="*/ 258 h 258"/>
                  <a:gd name="T12" fmla="*/ 101 w 120"/>
                  <a:gd name="T13" fmla="*/ 137 h 258"/>
                  <a:gd name="T14" fmla="*/ 120 w 120"/>
                  <a:gd name="T15" fmla="*/ 63 h 258"/>
                  <a:gd name="T16" fmla="*/ 104 w 120"/>
                  <a:gd name="T17" fmla="*/ 0 h 258"/>
                  <a:gd name="T18" fmla="*/ 92 w 120"/>
                  <a:gd name="T19" fmla="*/ 5 h 25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0"/>
                  <a:gd name="T31" fmla="*/ 0 h 258"/>
                  <a:gd name="T32" fmla="*/ 120 w 120"/>
                  <a:gd name="T33" fmla="*/ 258 h 25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0" h="258">
                    <a:moveTo>
                      <a:pt x="92" y="5"/>
                    </a:moveTo>
                    <a:lnTo>
                      <a:pt x="71" y="58"/>
                    </a:lnTo>
                    <a:lnTo>
                      <a:pt x="8" y="92"/>
                    </a:lnTo>
                    <a:lnTo>
                      <a:pt x="0" y="191"/>
                    </a:lnTo>
                    <a:lnTo>
                      <a:pt x="12" y="258"/>
                    </a:lnTo>
                    <a:lnTo>
                      <a:pt x="71" y="258"/>
                    </a:lnTo>
                    <a:lnTo>
                      <a:pt x="101" y="137"/>
                    </a:lnTo>
                    <a:lnTo>
                      <a:pt x="120" y="63"/>
                    </a:lnTo>
                    <a:lnTo>
                      <a:pt x="104" y="0"/>
                    </a:lnTo>
                    <a:lnTo>
                      <a:pt x="92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19" name="Freeform 34"/>
              <p:cNvSpPr>
                <a:spLocks/>
              </p:cNvSpPr>
              <p:nvPr/>
            </p:nvSpPr>
            <p:spPr bwMode="auto">
              <a:xfrm>
                <a:off x="4014" y="2840"/>
                <a:ext cx="53" cy="84"/>
              </a:xfrm>
              <a:custGeom>
                <a:avLst/>
                <a:gdLst>
                  <a:gd name="T0" fmla="*/ 19 w 53"/>
                  <a:gd name="T1" fmla="*/ 0 h 84"/>
                  <a:gd name="T2" fmla="*/ 0 w 53"/>
                  <a:gd name="T3" fmla="*/ 55 h 84"/>
                  <a:gd name="T4" fmla="*/ 19 w 53"/>
                  <a:gd name="T5" fmla="*/ 84 h 84"/>
                  <a:gd name="T6" fmla="*/ 53 w 53"/>
                  <a:gd name="T7" fmla="*/ 69 h 84"/>
                  <a:gd name="T8" fmla="*/ 41 w 53"/>
                  <a:gd name="T9" fmla="*/ 40 h 84"/>
                  <a:gd name="T10" fmla="*/ 19 w 53"/>
                  <a:gd name="T11" fmla="*/ 0 h 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84"/>
                  <a:gd name="T20" fmla="*/ 53 w 53"/>
                  <a:gd name="T21" fmla="*/ 84 h 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84">
                    <a:moveTo>
                      <a:pt x="19" y="0"/>
                    </a:moveTo>
                    <a:lnTo>
                      <a:pt x="0" y="55"/>
                    </a:lnTo>
                    <a:lnTo>
                      <a:pt x="19" y="84"/>
                    </a:lnTo>
                    <a:lnTo>
                      <a:pt x="53" y="69"/>
                    </a:lnTo>
                    <a:lnTo>
                      <a:pt x="41" y="4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0" name="Freeform 35"/>
              <p:cNvSpPr>
                <a:spLocks/>
              </p:cNvSpPr>
              <p:nvPr/>
            </p:nvSpPr>
            <p:spPr bwMode="auto">
              <a:xfrm>
                <a:off x="2608" y="1778"/>
                <a:ext cx="120" cy="239"/>
              </a:xfrm>
              <a:custGeom>
                <a:avLst/>
                <a:gdLst>
                  <a:gd name="T0" fmla="*/ 67 w 120"/>
                  <a:gd name="T1" fmla="*/ 2 h 239"/>
                  <a:gd name="T2" fmla="*/ 72 w 120"/>
                  <a:gd name="T3" fmla="*/ 37 h 239"/>
                  <a:gd name="T4" fmla="*/ 45 w 120"/>
                  <a:gd name="T5" fmla="*/ 60 h 239"/>
                  <a:gd name="T6" fmla="*/ 70 w 120"/>
                  <a:gd name="T7" fmla="*/ 60 h 239"/>
                  <a:gd name="T8" fmla="*/ 81 w 120"/>
                  <a:gd name="T9" fmla="*/ 76 h 239"/>
                  <a:gd name="T10" fmla="*/ 67 w 120"/>
                  <a:gd name="T11" fmla="*/ 100 h 239"/>
                  <a:gd name="T12" fmla="*/ 95 w 120"/>
                  <a:gd name="T13" fmla="*/ 113 h 239"/>
                  <a:gd name="T14" fmla="*/ 97 w 120"/>
                  <a:gd name="T15" fmla="*/ 152 h 239"/>
                  <a:gd name="T16" fmla="*/ 116 w 120"/>
                  <a:gd name="T17" fmla="*/ 164 h 239"/>
                  <a:gd name="T18" fmla="*/ 120 w 120"/>
                  <a:gd name="T19" fmla="*/ 188 h 239"/>
                  <a:gd name="T20" fmla="*/ 81 w 120"/>
                  <a:gd name="T21" fmla="*/ 209 h 239"/>
                  <a:gd name="T22" fmla="*/ 34 w 120"/>
                  <a:gd name="T23" fmla="*/ 225 h 239"/>
                  <a:gd name="T24" fmla="*/ 4 w 120"/>
                  <a:gd name="T25" fmla="*/ 239 h 239"/>
                  <a:gd name="T26" fmla="*/ 21 w 120"/>
                  <a:gd name="T27" fmla="*/ 215 h 239"/>
                  <a:gd name="T28" fmla="*/ 34 w 120"/>
                  <a:gd name="T29" fmla="*/ 204 h 239"/>
                  <a:gd name="T30" fmla="*/ 14 w 120"/>
                  <a:gd name="T31" fmla="*/ 201 h 239"/>
                  <a:gd name="T32" fmla="*/ 29 w 120"/>
                  <a:gd name="T33" fmla="*/ 171 h 239"/>
                  <a:gd name="T34" fmla="*/ 17 w 120"/>
                  <a:gd name="T35" fmla="*/ 159 h 239"/>
                  <a:gd name="T36" fmla="*/ 40 w 120"/>
                  <a:gd name="T37" fmla="*/ 159 h 239"/>
                  <a:gd name="T38" fmla="*/ 51 w 120"/>
                  <a:gd name="T39" fmla="*/ 141 h 239"/>
                  <a:gd name="T40" fmla="*/ 34 w 120"/>
                  <a:gd name="T41" fmla="*/ 124 h 239"/>
                  <a:gd name="T42" fmla="*/ 0 w 120"/>
                  <a:gd name="T43" fmla="*/ 97 h 239"/>
                  <a:gd name="T44" fmla="*/ 0 w 120"/>
                  <a:gd name="T45" fmla="*/ 46 h 239"/>
                  <a:gd name="T46" fmla="*/ 17 w 120"/>
                  <a:gd name="T47" fmla="*/ 37 h 239"/>
                  <a:gd name="T48" fmla="*/ 51 w 120"/>
                  <a:gd name="T49" fmla="*/ 27 h 239"/>
                  <a:gd name="T50" fmla="*/ 62 w 120"/>
                  <a:gd name="T51" fmla="*/ 0 h 239"/>
                  <a:gd name="T52" fmla="*/ 67 w 120"/>
                  <a:gd name="T53" fmla="*/ 2 h 23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20"/>
                  <a:gd name="T82" fmla="*/ 0 h 239"/>
                  <a:gd name="T83" fmla="*/ 120 w 120"/>
                  <a:gd name="T84" fmla="*/ 239 h 239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20" h="239">
                    <a:moveTo>
                      <a:pt x="67" y="2"/>
                    </a:moveTo>
                    <a:lnTo>
                      <a:pt x="72" y="37"/>
                    </a:lnTo>
                    <a:lnTo>
                      <a:pt x="45" y="60"/>
                    </a:lnTo>
                    <a:lnTo>
                      <a:pt x="70" y="60"/>
                    </a:lnTo>
                    <a:lnTo>
                      <a:pt x="81" y="76"/>
                    </a:lnTo>
                    <a:lnTo>
                      <a:pt x="67" y="100"/>
                    </a:lnTo>
                    <a:lnTo>
                      <a:pt x="95" y="113"/>
                    </a:lnTo>
                    <a:lnTo>
                      <a:pt x="97" y="152"/>
                    </a:lnTo>
                    <a:lnTo>
                      <a:pt x="116" y="164"/>
                    </a:lnTo>
                    <a:lnTo>
                      <a:pt x="120" y="188"/>
                    </a:lnTo>
                    <a:lnTo>
                      <a:pt x="81" y="209"/>
                    </a:lnTo>
                    <a:lnTo>
                      <a:pt x="34" y="225"/>
                    </a:lnTo>
                    <a:lnTo>
                      <a:pt x="4" y="239"/>
                    </a:lnTo>
                    <a:lnTo>
                      <a:pt x="21" y="215"/>
                    </a:lnTo>
                    <a:lnTo>
                      <a:pt x="34" y="204"/>
                    </a:lnTo>
                    <a:lnTo>
                      <a:pt x="14" y="201"/>
                    </a:lnTo>
                    <a:lnTo>
                      <a:pt x="29" y="171"/>
                    </a:lnTo>
                    <a:lnTo>
                      <a:pt x="17" y="159"/>
                    </a:lnTo>
                    <a:lnTo>
                      <a:pt x="40" y="159"/>
                    </a:lnTo>
                    <a:lnTo>
                      <a:pt x="51" y="141"/>
                    </a:lnTo>
                    <a:lnTo>
                      <a:pt x="34" y="124"/>
                    </a:lnTo>
                    <a:lnTo>
                      <a:pt x="0" y="97"/>
                    </a:lnTo>
                    <a:lnTo>
                      <a:pt x="0" y="46"/>
                    </a:lnTo>
                    <a:lnTo>
                      <a:pt x="17" y="37"/>
                    </a:lnTo>
                    <a:lnTo>
                      <a:pt x="51" y="27"/>
                    </a:lnTo>
                    <a:lnTo>
                      <a:pt x="62" y="0"/>
                    </a:lnTo>
                    <a:lnTo>
                      <a:pt x="6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1" name="Freeform 36"/>
              <p:cNvSpPr>
                <a:spLocks/>
              </p:cNvSpPr>
              <p:nvPr/>
            </p:nvSpPr>
            <p:spPr bwMode="auto">
              <a:xfrm>
                <a:off x="2540" y="1881"/>
                <a:ext cx="72" cy="106"/>
              </a:xfrm>
              <a:custGeom>
                <a:avLst/>
                <a:gdLst>
                  <a:gd name="T0" fmla="*/ 72 w 72"/>
                  <a:gd name="T1" fmla="*/ 27 h 106"/>
                  <a:gd name="T2" fmla="*/ 61 w 72"/>
                  <a:gd name="T3" fmla="*/ 49 h 106"/>
                  <a:gd name="T4" fmla="*/ 72 w 72"/>
                  <a:gd name="T5" fmla="*/ 85 h 106"/>
                  <a:gd name="T6" fmla="*/ 49 w 72"/>
                  <a:gd name="T7" fmla="*/ 106 h 106"/>
                  <a:gd name="T8" fmla="*/ 0 w 72"/>
                  <a:gd name="T9" fmla="*/ 101 h 106"/>
                  <a:gd name="T10" fmla="*/ 12 w 72"/>
                  <a:gd name="T11" fmla="*/ 58 h 106"/>
                  <a:gd name="T12" fmla="*/ 4 w 72"/>
                  <a:gd name="T13" fmla="*/ 23 h 106"/>
                  <a:gd name="T14" fmla="*/ 46 w 72"/>
                  <a:gd name="T15" fmla="*/ 0 h 106"/>
                  <a:gd name="T16" fmla="*/ 72 w 72"/>
                  <a:gd name="T17" fmla="*/ 27 h 10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2"/>
                  <a:gd name="T28" fmla="*/ 0 h 106"/>
                  <a:gd name="T29" fmla="*/ 72 w 72"/>
                  <a:gd name="T30" fmla="*/ 106 h 10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2" h="106">
                    <a:moveTo>
                      <a:pt x="72" y="27"/>
                    </a:moveTo>
                    <a:lnTo>
                      <a:pt x="61" y="49"/>
                    </a:lnTo>
                    <a:lnTo>
                      <a:pt x="72" y="85"/>
                    </a:lnTo>
                    <a:lnTo>
                      <a:pt x="49" y="106"/>
                    </a:lnTo>
                    <a:lnTo>
                      <a:pt x="0" y="101"/>
                    </a:lnTo>
                    <a:lnTo>
                      <a:pt x="12" y="58"/>
                    </a:lnTo>
                    <a:lnTo>
                      <a:pt x="4" y="23"/>
                    </a:lnTo>
                    <a:lnTo>
                      <a:pt x="46" y="0"/>
                    </a:lnTo>
                    <a:lnTo>
                      <a:pt x="72" y="2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2" name="Freeform 37"/>
              <p:cNvSpPr>
                <a:spLocks/>
              </p:cNvSpPr>
              <p:nvPr/>
            </p:nvSpPr>
            <p:spPr bwMode="auto">
              <a:xfrm>
                <a:off x="2863" y="1190"/>
                <a:ext cx="215" cy="118"/>
              </a:xfrm>
              <a:custGeom>
                <a:avLst/>
                <a:gdLst>
                  <a:gd name="T0" fmla="*/ 215 w 215"/>
                  <a:gd name="T1" fmla="*/ 74 h 118"/>
                  <a:gd name="T2" fmla="*/ 164 w 215"/>
                  <a:gd name="T3" fmla="*/ 58 h 118"/>
                  <a:gd name="T4" fmla="*/ 104 w 215"/>
                  <a:gd name="T5" fmla="*/ 5 h 118"/>
                  <a:gd name="T6" fmla="*/ 75 w 215"/>
                  <a:gd name="T7" fmla="*/ 0 h 118"/>
                  <a:gd name="T8" fmla="*/ 66 w 215"/>
                  <a:gd name="T9" fmla="*/ 18 h 118"/>
                  <a:gd name="T10" fmla="*/ 2 w 215"/>
                  <a:gd name="T11" fmla="*/ 18 h 118"/>
                  <a:gd name="T12" fmla="*/ 0 w 215"/>
                  <a:gd name="T13" fmla="*/ 44 h 118"/>
                  <a:gd name="T14" fmla="*/ 50 w 215"/>
                  <a:gd name="T15" fmla="*/ 65 h 118"/>
                  <a:gd name="T16" fmla="*/ 36 w 215"/>
                  <a:gd name="T17" fmla="*/ 81 h 118"/>
                  <a:gd name="T18" fmla="*/ 69 w 215"/>
                  <a:gd name="T19" fmla="*/ 118 h 118"/>
                  <a:gd name="T20" fmla="*/ 106 w 215"/>
                  <a:gd name="T21" fmla="*/ 95 h 118"/>
                  <a:gd name="T22" fmla="*/ 132 w 215"/>
                  <a:gd name="T23" fmla="*/ 50 h 118"/>
                  <a:gd name="T24" fmla="*/ 159 w 215"/>
                  <a:gd name="T25" fmla="*/ 68 h 118"/>
                  <a:gd name="T26" fmla="*/ 138 w 215"/>
                  <a:gd name="T27" fmla="*/ 92 h 118"/>
                  <a:gd name="T28" fmla="*/ 185 w 215"/>
                  <a:gd name="T29" fmla="*/ 105 h 118"/>
                  <a:gd name="T30" fmla="*/ 210 w 215"/>
                  <a:gd name="T31" fmla="*/ 95 h 118"/>
                  <a:gd name="T32" fmla="*/ 215 w 215"/>
                  <a:gd name="T33" fmla="*/ 74 h 1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5"/>
                  <a:gd name="T52" fmla="*/ 0 h 118"/>
                  <a:gd name="T53" fmla="*/ 215 w 215"/>
                  <a:gd name="T54" fmla="*/ 118 h 11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5" h="118">
                    <a:moveTo>
                      <a:pt x="215" y="74"/>
                    </a:moveTo>
                    <a:lnTo>
                      <a:pt x="164" y="58"/>
                    </a:lnTo>
                    <a:lnTo>
                      <a:pt x="104" y="5"/>
                    </a:lnTo>
                    <a:lnTo>
                      <a:pt x="75" y="0"/>
                    </a:lnTo>
                    <a:lnTo>
                      <a:pt x="66" y="18"/>
                    </a:lnTo>
                    <a:lnTo>
                      <a:pt x="2" y="18"/>
                    </a:lnTo>
                    <a:lnTo>
                      <a:pt x="0" y="44"/>
                    </a:lnTo>
                    <a:lnTo>
                      <a:pt x="50" y="65"/>
                    </a:lnTo>
                    <a:lnTo>
                      <a:pt x="36" y="81"/>
                    </a:lnTo>
                    <a:lnTo>
                      <a:pt x="69" y="118"/>
                    </a:lnTo>
                    <a:lnTo>
                      <a:pt x="106" y="95"/>
                    </a:lnTo>
                    <a:lnTo>
                      <a:pt x="132" y="50"/>
                    </a:lnTo>
                    <a:lnTo>
                      <a:pt x="159" y="68"/>
                    </a:lnTo>
                    <a:lnTo>
                      <a:pt x="138" y="92"/>
                    </a:lnTo>
                    <a:lnTo>
                      <a:pt x="185" y="105"/>
                    </a:lnTo>
                    <a:lnTo>
                      <a:pt x="210" y="95"/>
                    </a:lnTo>
                    <a:lnTo>
                      <a:pt x="215" y="7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3" name="Freeform 38"/>
              <p:cNvSpPr>
                <a:spLocks/>
              </p:cNvSpPr>
              <p:nvPr/>
            </p:nvSpPr>
            <p:spPr bwMode="auto">
              <a:xfrm>
                <a:off x="2985" y="1190"/>
                <a:ext cx="125" cy="38"/>
              </a:xfrm>
              <a:custGeom>
                <a:avLst/>
                <a:gdLst>
                  <a:gd name="T0" fmla="*/ 0 w 125"/>
                  <a:gd name="T1" fmla="*/ 5 h 38"/>
                  <a:gd name="T2" fmla="*/ 117 w 125"/>
                  <a:gd name="T3" fmla="*/ 0 h 38"/>
                  <a:gd name="T4" fmla="*/ 125 w 125"/>
                  <a:gd name="T5" fmla="*/ 18 h 38"/>
                  <a:gd name="T6" fmla="*/ 100 w 125"/>
                  <a:gd name="T7" fmla="*/ 25 h 38"/>
                  <a:gd name="T8" fmla="*/ 61 w 125"/>
                  <a:gd name="T9" fmla="*/ 38 h 38"/>
                  <a:gd name="T10" fmla="*/ 25 w 125"/>
                  <a:gd name="T11" fmla="*/ 26 h 38"/>
                  <a:gd name="T12" fmla="*/ 47 w 125"/>
                  <a:gd name="T13" fmla="*/ 18 h 38"/>
                  <a:gd name="T14" fmla="*/ 0 w 125"/>
                  <a:gd name="T15" fmla="*/ 5 h 3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25"/>
                  <a:gd name="T25" fmla="*/ 0 h 38"/>
                  <a:gd name="T26" fmla="*/ 125 w 125"/>
                  <a:gd name="T27" fmla="*/ 38 h 3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25" h="38">
                    <a:moveTo>
                      <a:pt x="0" y="5"/>
                    </a:moveTo>
                    <a:lnTo>
                      <a:pt x="117" y="0"/>
                    </a:lnTo>
                    <a:lnTo>
                      <a:pt x="125" y="18"/>
                    </a:lnTo>
                    <a:lnTo>
                      <a:pt x="100" y="25"/>
                    </a:lnTo>
                    <a:lnTo>
                      <a:pt x="61" y="38"/>
                    </a:lnTo>
                    <a:lnTo>
                      <a:pt x="25" y="26"/>
                    </a:lnTo>
                    <a:lnTo>
                      <a:pt x="47" y="1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4" name="Freeform 39"/>
              <p:cNvSpPr>
                <a:spLocks/>
              </p:cNvSpPr>
              <p:nvPr/>
            </p:nvSpPr>
            <p:spPr bwMode="auto">
              <a:xfrm>
                <a:off x="3460" y="1303"/>
                <a:ext cx="239" cy="184"/>
              </a:xfrm>
              <a:custGeom>
                <a:avLst/>
                <a:gdLst>
                  <a:gd name="T0" fmla="*/ 239 w 239"/>
                  <a:gd name="T1" fmla="*/ 1 h 184"/>
                  <a:gd name="T2" fmla="*/ 199 w 239"/>
                  <a:gd name="T3" fmla="*/ 0 h 184"/>
                  <a:gd name="T4" fmla="*/ 168 w 239"/>
                  <a:gd name="T5" fmla="*/ 21 h 184"/>
                  <a:gd name="T6" fmla="*/ 94 w 239"/>
                  <a:gd name="T7" fmla="*/ 38 h 184"/>
                  <a:gd name="T8" fmla="*/ 39 w 239"/>
                  <a:gd name="T9" fmla="*/ 59 h 184"/>
                  <a:gd name="T10" fmla="*/ 20 w 239"/>
                  <a:gd name="T11" fmla="*/ 103 h 184"/>
                  <a:gd name="T12" fmla="*/ 0 w 239"/>
                  <a:gd name="T13" fmla="*/ 157 h 184"/>
                  <a:gd name="T14" fmla="*/ 39 w 239"/>
                  <a:gd name="T15" fmla="*/ 184 h 184"/>
                  <a:gd name="T16" fmla="*/ 84 w 239"/>
                  <a:gd name="T17" fmla="*/ 175 h 184"/>
                  <a:gd name="T18" fmla="*/ 59 w 239"/>
                  <a:gd name="T19" fmla="*/ 147 h 184"/>
                  <a:gd name="T20" fmla="*/ 88 w 239"/>
                  <a:gd name="T21" fmla="*/ 80 h 184"/>
                  <a:gd name="T22" fmla="*/ 151 w 239"/>
                  <a:gd name="T23" fmla="*/ 50 h 184"/>
                  <a:gd name="T24" fmla="*/ 239 w 239"/>
                  <a:gd name="T25" fmla="*/ 27 h 184"/>
                  <a:gd name="T26" fmla="*/ 239 w 239"/>
                  <a:gd name="T27" fmla="*/ 1 h 18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39"/>
                  <a:gd name="T43" fmla="*/ 0 h 184"/>
                  <a:gd name="T44" fmla="*/ 239 w 239"/>
                  <a:gd name="T45" fmla="*/ 184 h 18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39" h="184">
                    <a:moveTo>
                      <a:pt x="239" y="1"/>
                    </a:moveTo>
                    <a:lnTo>
                      <a:pt x="199" y="0"/>
                    </a:lnTo>
                    <a:lnTo>
                      <a:pt x="168" y="21"/>
                    </a:lnTo>
                    <a:lnTo>
                      <a:pt x="94" y="38"/>
                    </a:lnTo>
                    <a:lnTo>
                      <a:pt x="39" y="59"/>
                    </a:lnTo>
                    <a:lnTo>
                      <a:pt x="20" y="103"/>
                    </a:lnTo>
                    <a:lnTo>
                      <a:pt x="0" y="157"/>
                    </a:lnTo>
                    <a:lnTo>
                      <a:pt x="39" y="184"/>
                    </a:lnTo>
                    <a:lnTo>
                      <a:pt x="84" y="175"/>
                    </a:lnTo>
                    <a:lnTo>
                      <a:pt x="59" y="147"/>
                    </a:lnTo>
                    <a:lnTo>
                      <a:pt x="88" y="80"/>
                    </a:lnTo>
                    <a:lnTo>
                      <a:pt x="151" y="50"/>
                    </a:lnTo>
                    <a:lnTo>
                      <a:pt x="239" y="27"/>
                    </a:lnTo>
                    <a:lnTo>
                      <a:pt x="239" y="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5" name="Freeform 40"/>
              <p:cNvSpPr>
                <a:spLocks/>
              </p:cNvSpPr>
              <p:nvPr/>
            </p:nvSpPr>
            <p:spPr bwMode="auto">
              <a:xfrm>
                <a:off x="3591" y="1173"/>
                <a:ext cx="48" cy="17"/>
              </a:xfrm>
              <a:custGeom>
                <a:avLst/>
                <a:gdLst>
                  <a:gd name="T0" fmla="*/ 11 w 48"/>
                  <a:gd name="T1" fmla="*/ 0 h 17"/>
                  <a:gd name="T2" fmla="*/ 0 w 48"/>
                  <a:gd name="T3" fmla="*/ 15 h 17"/>
                  <a:gd name="T4" fmla="*/ 48 w 48"/>
                  <a:gd name="T5" fmla="*/ 17 h 17"/>
                  <a:gd name="T6" fmla="*/ 46 w 48"/>
                  <a:gd name="T7" fmla="*/ 4 h 17"/>
                  <a:gd name="T8" fmla="*/ 11 w 4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7"/>
                  <a:gd name="T17" fmla="*/ 48 w 4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7">
                    <a:moveTo>
                      <a:pt x="11" y="0"/>
                    </a:moveTo>
                    <a:lnTo>
                      <a:pt x="0" y="15"/>
                    </a:lnTo>
                    <a:lnTo>
                      <a:pt x="48" y="17"/>
                    </a:lnTo>
                    <a:lnTo>
                      <a:pt x="46" y="4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6" name="Freeform 41"/>
              <p:cNvSpPr>
                <a:spLocks/>
              </p:cNvSpPr>
              <p:nvPr/>
            </p:nvSpPr>
            <p:spPr bwMode="auto">
              <a:xfrm>
                <a:off x="3534" y="1173"/>
                <a:ext cx="39" cy="35"/>
              </a:xfrm>
              <a:custGeom>
                <a:avLst/>
                <a:gdLst>
                  <a:gd name="T0" fmla="*/ 20 w 39"/>
                  <a:gd name="T1" fmla="*/ 0 h 35"/>
                  <a:gd name="T2" fmla="*/ 39 w 39"/>
                  <a:gd name="T3" fmla="*/ 10 h 35"/>
                  <a:gd name="T4" fmla="*/ 28 w 39"/>
                  <a:gd name="T5" fmla="*/ 35 h 35"/>
                  <a:gd name="T6" fmla="*/ 0 w 39"/>
                  <a:gd name="T7" fmla="*/ 17 h 35"/>
                  <a:gd name="T8" fmla="*/ 20 w 39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35"/>
                  <a:gd name="T17" fmla="*/ 39 w 39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35">
                    <a:moveTo>
                      <a:pt x="20" y="0"/>
                    </a:moveTo>
                    <a:lnTo>
                      <a:pt x="39" y="10"/>
                    </a:lnTo>
                    <a:lnTo>
                      <a:pt x="28" y="35"/>
                    </a:lnTo>
                    <a:lnTo>
                      <a:pt x="0" y="1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7" name="Freeform 42"/>
              <p:cNvSpPr>
                <a:spLocks/>
              </p:cNvSpPr>
              <p:nvPr/>
            </p:nvSpPr>
            <p:spPr bwMode="auto">
              <a:xfrm>
                <a:off x="3499" y="1146"/>
                <a:ext cx="29" cy="31"/>
              </a:xfrm>
              <a:custGeom>
                <a:avLst/>
                <a:gdLst>
                  <a:gd name="T0" fmla="*/ 0 w 29"/>
                  <a:gd name="T1" fmla="*/ 0 h 31"/>
                  <a:gd name="T2" fmla="*/ 25 w 29"/>
                  <a:gd name="T3" fmla="*/ 14 h 31"/>
                  <a:gd name="T4" fmla="*/ 29 w 29"/>
                  <a:gd name="T5" fmla="*/ 31 h 31"/>
                  <a:gd name="T6" fmla="*/ 0 w 29"/>
                  <a:gd name="T7" fmla="*/ 27 h 31"/>
                  <a:gd name="T8" fmla="*/ 0 w 29"/>
                  <a:gd name="T9" fmla="*/ 0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1"/>
                  <a:gd name="T17" fmla="*/ 29 w 2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1">
                    <a:moveTo>
                      <a:pt x="0" y="0"/>
                    </a:moveTo>
                    <a:lnTo>
                      <a:pt x="25" y="14"/>
                    </a:lnTo>
                    <a:lnTo>
                      <a:pt x="29" y="31"/>
                    </a:lnTo>
                    <a:lnTo>
                      <a:pt x="0" y="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8" name="Freeform 43"/>
              <p:cNvSpPr>
                <a:spLocks/>
              </p:cNvSpPr>
              <p:nvPr/>
            </p:nvSpPr>
            <p:spPr bwMode="auto">
              <a:xfrm>
                <a:off x="3367" y="1164"/>
                <a:ext cx="143" cy="52"/>
              </a:xfrm>
              <a:custGeom>
                <a:avLst/>
                <a:gdLst>
                  <a:gd name="T0" fmla="*/ 124 w 143"/>
                  <a:gd name="T1" fmla="*/ 31 h 52"/>
                  <a:gd name="T2" fmla="*/ 143 w 143"/>
                  <a:gd name="T3" fmla="*/ 47 h 52"/>
                  <a:gd name="T4" fmla="*/ 94 w 143"/>
                  <a:gd name="T5" fmla="*/ 52 h 52"/>
                  <a:gd name="T6" fmla="*/ 44 w 143"/>
                  <a:gd name="T7" fmla="*/ 16 h 52"/>
                  <a:gd name="T8" fmla="*/ 0 w 143"/>
                  <a:gd name="T9" fmla="*/ 31 h 52"/>
                  <a:gd name="T10" fmla="*/ 15 w 143"/>
                  <a:gd name="T11" fmla="*/ 13 h 52"/>
                  <a:gd name="T12" fmla="*/ 61 w 143"/>
                  <a:gd name="T13" fmla="*/ 0 h 52"/>
                  <a:gd name="T14" fmla="*/ 103 w 143"/>
                  <a:gd name="T15" fmla="*/ 26 h 52"/>
                  <a:gd name="T16" fmla="*/ 124 w 143"/>
                  <a:gd name="T17" fmla="*/ 31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43"/>
                  <a:gd name="T28" fmla="*/ 0 h 52"/>
                  <a:gd name="T29" fmla="*/ 143 w 143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43" h="52">
                    <a:moveTo>
                      <a:pt x="124" y="31"/>
                    </a:moveTo>
                    <a:lnTo>
                      <a:pt x="143" y="47"/>
                    </a:lnTo>
                    <a:lnTo>
                      <a:pt x="94" y="52"/>
                    </a:lnTo>
                    <a:lnTo>
                      <a:pt x="44" y="16"/>
                    </a:lnTo>
                    <a:lnTo>
                      <a:pt x="0" y="31"/>
                    </a:lnTo>
                    <a:lnTo>
                      <a:pt x="15" y="13"/>
                    </a:lnTo>
                    <a:lnTo>
                      <a:pt x="61" y="0"/>
                    </a:lnTo>
                    <a:lnTo>
                      <a:pt x="103" y="26"/>
                    </a:lnTo>
                    <a:lnTo>
                      <a:pt x="124" y="3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29" name="Freeform 44"/>
              <p:cNvSpPr>
                <a:spLocks/>
              </p:cNvSpPr>
              <p:nvPr/>
            </p:nvSpPr>
            <p:spPr bwMode="auto">
              <a:xfrm>
                <a:off x="2540" y="1331"/>
                <a:ext cx="3014" cy="1729"/>
              </a:xfrm>
              <a:custGeom>
                <a:avLst/>
                <a:gdLst>
                  <a:gd name="T0" fmla="*/ 2740 w 3014"/>
                  <a:gd name="T1" fmla="*/ 224 h 1729"/>
                  <a:gd name="T2" fmla="*/ 2330 w 3014"/>
                  <a:gd name="T3" fmla="*/ 156 h 1729"/>
                  <a:gd name="T4" fmla="*/ 2069 w 3014"/>
                  <a:gd name="T5" fmla="*/ 152 h 1729"/>
                  <a:gd name="T6" fmla="*/ 1766 w 3014"/>
                  <a:gd name="T7" fmla="*/ 92 h 1729"/>
                  <a:gd name="T8" fmla="*/ 1430 w 3014"/>
                  <a:gd name="T9" fmla="*/ 60 h 1729"/>
                  <a:gd name="T10" fmla="*/ 1283 w 3014"/>
                  <a:gd name="T11" fmla="*/ 156 h 1729"/>
                  <a:gd name="T12" fmla="*/ 1146 w 3014"/>
                  <a:gd name="T13" fmla="*/ 135 h 1729"/>
                  <a:gd name="T14" fmla="*/ 917 w 3014"/>
                  <a:gd name="T15" fmla="*/ 224 h 1729"/>
                  <a:gd name="T16" fmla="*/ 813 w 3014"/>
                  <a:gd name="T17" fmla="*/ 278 h 1729"/>
                  <a:gd name="T18" fmla="*/ 705 w 3014"/>
                  <a:gd name="T19" fmla="*/ 261 h 1729"/>
                  <a:gd name="T20" fmla="*/ 661 w 3014"/>
                  <a:gd name="T21" fmla="*/ 163 h 1729"/>
                  <a:gd name="T22" fmla="*/ 470 w 3014"/>
                  <a:gd name="T23" fmla="*/ 171 h 1729"/>
                  <a:gd name="T24" fmla="*/ 347 w 3014"/>
                  <a:gd name="T25" fmla="*/ 315 h 1729"/>
                  <a:gd name="T26" fmla="*/ 325 w 3014"/>
                  <a:gd name="T27" fmla="*/ 474 h 1729"/>
                  <a:gd name="T28" fmla="*/ 441 w 3014"/>
                  <a:gd name="T29" fmla="*/ 467 h 1729"/>
                  <a:gd name="T30" fmla="*/ 496 w 3014"/>
                  <a:gd name="T31" fmla="*/ 353 h 1729"/>
                  <a:gd name="T32" fmla="*/ 538 w 3014"/>
                  <a:gd name="T33" fmla="*/ 496 h 1729"/>
                  <a:gd name="T34" fmla="*/ 373 w 3014"/>
                  <a:gd name="T35" fmla="*/ 565 h 1729"/>
                  <a:gd name="T36" fmla="*/ 267 w 3014"/>
                  <a:gd name="T37" fmla="*/ 534 h 1729"/>
                  <a:gd name="T38" fmla="*/ 147 w 3014"/>
                  <a:gd name="T39" fmla="*/ 683 h 1729"/>
                  <a:gd name="T40" fmla="*/ 110 w 3014"/>
                  <a:gd name="T41" fmla="*/ 819 h 1729"/>
                  <a:gd name="T42" fmla="*/ 18 w 3014"/>
                  <a:gd name="T43" fmla="*/ 946 h 1729"/>
                  <a:gd name="T44" fmla="*/ 184 w 3014"/>
                  <a:gd name="T45" fmla="*/ 871 h 1729"/>
                  <a:gd name="T46" fmla="*/ 391 w 3014"/>
                  <a:gd name="T47" fmla="*/ 871 h 1729"/>
                  <a:gd name="T48" fmla="*/ 409 w 3014"/>
                  <a:gd name="T49" fmla="*/ 863 h 1729"/>
                  <a:gd name="T50" fmla="*/ 441 w 3014"/>
                  <a:gd name="T51" fmla="*/ 848 h 1729"/>
                  <a:gd name="T52" fmla="*/ 558 w 3014"/>
                  <a:gd name="T53" fmla="*/ 946 h 1729"/>
                  <a:gd name="T54" fmla="*/ 654 w 3014"/>
                  <a:gd name="T55" fmla="*/ 993 h 1729"/>
                  <a:gd name="T56" fmla="*/ 686 w 3014"/>
                  <a:gd name="T57" fmla="*/ 1068 h 1729"/>
                  <a:gd name="T58" fmla="*/ 803 w 3014"/>
                  <a:gd name="T59" fmla="*/ 1300 h 1729"/>
                  <a:gd name="T60" fmla="*/ 1028 w 3014"/>
                  <a:gd name="T61" fmla="*/ 1414 h 1729"/>
                  <a:gd name="T62" fmla="*/ 1138 w 3014"/>
                  <a:gd name="T63" fmla="*/ 1248 h 1729"/>
                  <a:gd name="T64" fmla="*/ 970 w 3014"/>
                  <a:gd name="T65" fmla="*/ 1193 h 1729"/>
                  <a:gd name="T66" fmla="*/ 1192 w 3014"/>
                  <a:gd name="T67" fmla="*/ 1233 h 1729"/>
                  <a:gd name="T68" fmla="*/ 1423 w 3014"/>
                  <a:gd name="T69" fmla="*/ 1531 h 1729"/>
                  <a:gd name="T70" fmla="*/ 1664 w 3014"/>
                  <a:gd name="T71" fmla="*/ 1300 h 1729"/>
                  <a:gd name="T72" fmla="*/ 1797 w 3014"/>
                  <a:gd name="T73" fmla="*/ 1541 h 1729"/>
                  <a:gd name="T74" fmla="*/ 1878 w 3014"/>
                  <a:gd name="T75" fmla="*/ 1653 h 1729"/>
                  <a:gd name="T76" fmla="*/ 1964 w 3014"/>
                  <a:gd name="T77" fmla="*/ 1570 h 1729"/>
                  <a:gd name="T78" fmla="*/ 1951 w 3014"/>
                  <a:gd name="T79" fmla="*/ 1340 h 1729"/>
                  <a:gd name="T80" fmla="*/ 2128 w 3014"/>
                  <a:gd name="T81" fmla="*/ 1308 h 1729"/>
                  <a:gd name="T82" fmla="*/ 2128 w 3014"/>
                  <a:gd name="T83" fmla="*/ 1068 h 1729"/>
                  <a:gd name="T84" fmla="*/ 2135 w 3014"/>
                  <a:gd name="T85" fmla="*/ 946 h 1729"/>
                  <a:gd name="T86" fmla="*/ 2215 w 3014"/>
                  <a:gd name="T87" fmla="*/ 1082 h 1729"/>
                  <a:gd name="T88" fmla="*/ 2294 w 3014"/>
                  <a:gd name="T89" fmla="*/ 900 h 1729"/>
                  <a:gd name="T90" fmla="*/ 2373 w 3014"/>
                  <a:gd name="T91" fmla="*/ 637 h 1729"/>
                  <a:gd name="T92" fmla="*/ 2373 w 3014"/>
                  <a:gd name="T93" fmla="*/ 496 h 1729"/>
                  <a:gd name="T94" fmla="*/ 2581 w 3014"/>
                  <a:gd name="T95" fmla="*/ 451 h 1729"/>
                  <a:gd name="T96" fmla="*/ 2595 w 3014"/>
                  <a:gd name="T97" fmla="*/ 683 h 1729"/>
                  <a:gd name="T98" fmla="*/ 2656 w 3014"/>
                  <a:gd name="T99" fmla="*/ 534 h 1729"/>
                  <a:gd name="T100" fmla="*/ 2893 w 3014"/>
                  <a:gd name="T101" fmla="*/ 446 h 1729"/>
                  <a:gd name="T102" fmla="*/ 2960 w 3014"/>
                  <a:gd name="T103" fmla="*/ 391 h 1729"/>
                  <a:gd name="T104" fmla="*/ 3014 w 3014"/>
                  <a:gd name="T105" fmla="*/ 329 h 1729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3014"/>
                  <a:gd name="T160" fmla="*/ 0 h 1729"/>
                  <a:gd name="T161" fmla="*/ 3014 w 3014"/>
                  <a:gd name="T162" fmla="*/ 1729 h 1729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3014" h="1729">
                    <a:moveTo>
                      <a:pt x="3014" y="329"/>
                    </a:moveTo>
                    <a:lnTo>
                      <a:pt x="2942" y="285"/>
                    </a:lnTo>
                    <a:lnTo>
                      <a:pt x="2857" y="278"/>
                    </a:lnTo>
                    <a:lnTo>
                      <a:pt x="2740" y="224"/>
                    </a:lnTo>
                    <a:lnTo>
                      <a:pt x="2539" y="224"/>
                    </a:lnTo>
                    <a:lnTo>
                      <a:pt x="2489" y="201"/>
                    </a:lnTo>
                    <a:lnTo>
                      <a:pt x="2373" y="187"/>
                    </a:lnTo>
                    <a:lnTo>
                      <a:pt x="2330" y="156"/>
                    </a:lnTo>
                    <a:lnTo>
                      <a:pt x="2186" y="129"/>
                    </a:lnTo>
                    <a:lnTo>
                      <a:pt x="2198" y="156"/>
                    </a:lnTo>
                    <a:lnTo>
                      <a:pt x="2142" y="156"/>
                    </a:lnTo>
                    <a:lnTo>
                      <a:pt x="2069" y="152"/>
                    </a:lnTo>
                    <a:lnTo>
                      <a:pt x="2055" y="178"/>
                    </a:lnTo>
                    <a:lnTo>
                      <a:pt x="1988" y="119"/>
                    </a:lnTo>
                    <a:lnTo>
                      <a:pt x="1871" y="98"/>
                    </a:lnTo>
                    <a:lnTo>
                      <a:pt x="1766" y="92"/>
                    </a:lnTo>
                    <a:lnTo>
                      <a:pt x="1791" y="22"/>
                    </a:lnTo>
                    <a:lnTo>
                      <a:pt x="1676" y="0"/>
                    </a:lnTo>
                    <a:lnTo>
                      <a:pt x="1572" y="37"/>
                    </a:lnTo>
                    <a:lnTo>
                      <a:pt x="1430" y="60"/>
                    </a:lnTo>
                    <a:lnTo>
                      <a:pt x="1401" y="105"/>
                    </a:lnTo>
                    <a:lnTo>
                      <a:pt x="1340" y="113"/>
                    </a:lnTo>
                    <a:lnTo>
                      <a:pt x="1340" y="152"/>
                    </a:lnTo>
                    <a:lnTo>
                      <a:pt x="1283" y="156"/>
                    </a:lnTo>
                    <a:lnTo>
                      <a:pt x="1256" y="129"/>
                    </a:lnTo>
                    <a:lnTo>
                      <a:pt x="1275" y="201"/>
                    </a:lnTo>
                    <a:lnTo>
                      <a:pt x="1219" y="119"/>
                    </a:lnTo>
                    <a:lnTo>
                      <a:pt x="1146" y="135"/>
                    </a:lnTo>
                    <a:lnTo>
                      <a:pt x="1114" y="201"/>
                    </a:lnTo>
                    <a:lnTo>
                      <a:pt x="1044" y="163"/>
                    </a:lnTo>
                    <a:lnTo>
                      <a:pt x="1008" y="217"/>
                    </a:lnTo>
                    <a:lnTo>
                      <a:pt x="917" y="224"/>
                    </a:lnTo>
                    <a:lnTo>
                      <a:pt x="867" y="261"/>
                    </a:lnTo>
                    <a:lnTo>
                      <a:pt x="836" y="224"/>
                    </a:lnTo>
                    <a:lnTo>
                      <a:pt x="796" y="217"/>
                    </a:lnTo>
                    <a:lnTo>
                      <a:pt x="813" y="278"/>
                    </a:lnTo>
                    <a:lnTo>
                      <a:pt x="766" y="324"/>
                    </a:lnTo>
                    <a:lnTo>
                      <a:pt x="705" y="324"/>
                    </a:lnTo>
                    <a:lnTo>
                      <a:pt x="649" y="261"/>
                    </a:lnTo>
                    <a:lnTo>
                      <a:pt x="705" y="261"/>
                    </a:lnTo>
                    <a:lnTo>
                      <a:pt x="734" y="285"/>
                    </a:lnTo>
                    <a:lnTo>
                      <a:pt x="790" y="269"/>
                    </a:lnTo>
                    <a:lnTo>
                      <a:pt x="741" y="210"/>
                    </a:lnTo>
                    <a:lnTo>
                      <a:pt x="661" y="163"/>
                    </a:lnTo>
                    <a:lnTo>
                      <a:pt x="598" y="152"/>
                    </a:lnTo>
                    <a:lnTo>
                      <a:pt x="569" y="163"/>
                    </a:lnTo>
                    <a:lnTo>
                      <a:pt x="508" y="152"/>
                    </a:lnTo>
                    <a:lnTo>
                      <a:pt x="470" y="171"/>
                    </a:lnTo>
                    <a:lnTo>
                      <a:pt x="398" y="178"/>
                    </a:lnTo>
                    <a:lnTo>
                      <a:pt x="347" y="224"/>
                    </a:lnTo>
                    <a:lnTo>
                      <a:pt x="384" y="232"/>
                    </a:lnTo>
                    <a:lnTo>
                      <a:pt x="347" y="315"/>
                    </a:lnTo>
                    <a:lnTo>
                      <a:pt x="251" y="377"/>
                    </a:lnTo>
                    <a:lnTo>
                      <a:pt x="238" y="451"/>
                    </a:lnTo>
                    <a:lnTo>
                      <a:pt x="281" y="481"/>
                    </a:lnTo>
                    <a:lnTo>
                      <a:pt x="325" y="474"/>
                    </a:lnTo>
                    <a:lnTo>
                      <a:pt x="347" y="505"/>
                    </a:lnTo>
                    <a:lnTo>
                      <a:pt x="373" y="555"/>
                    </a:lnTo>
                    <a:lnTo>
                      <a:pt x="416" y="543"/>
                    </a:lnTo>
                    <a:lnTo>
                      <a:pt x="441" y="467"/>
                    </a:lnTo>
                    <a:lnTo>
                      <a:pt x="434" y="377"/>
                    </a:lnTo>
                    <a:lnTo>
                      <a:pt x="490" y="300"/>
                    </a:lnTo>
                    <a:lnTo>
                      <a:pt x="538" y="293"/>
                    </a:lnTo>
                    <a:lnTo>
                      <a:pt x="496" y="353"/>
                    </a:lnTo>
                    <a:lnTo>
                      <a:pt x="496" y="436"/>
                    </a:lnTo>
                    <a:lnTo>
                      <a:pt x="598" y="446"/>
                    </a:lnTo>
                    <a:lnTo>
                      <a:pt x="525" y="467"/>
                    </a:lnTo>
                    <a:lnTo>
                      <a:pt x="538" y="496"/>
                    </a:lnTo>
                    <a:lnTo>
                      <a:pt x="490" y="481"/>
                    </a:lnTo>
                    <a:lnTo>
                      <a:pt x="483" y="534"/>
                    </a:lnTo>
                    <a:lnTo>
                      <a:pt x="416" y="579"/>
                    </a:lnTo>
                    <a:lnTo>
                      <a:pt x="373" y="565"/>
                    </a:lnTo>
                    <a:lnTo>
                      <a:pt x="325" y="565"/>
                    </a:lnTo>
                    <a:lnTo>
                      <a:pt x="325" y="511"/>
                    </a:lnTo>
                    <a:lnTo>
                      <a:pt x="288" y="505"/>
                    </a:lnTo>
                    <a:lnTo>
                      <a:pt x="267" y="534"/>
                    </a:lnTo>
                    <a:lnTo>
                      <a:pt x="288" y="573"/>
                    </a:lnTo>
                    <a:lnTo>
                      <a:pt x="232" y="588"/>
                    </a:lnTo>
                    <a:lnTo>
                      <a:pt x="215" y="637"/>
                    </a:lnTo>
                    <a:lnTo>
                      <a:pt x="147" y="683"/>
                    </a:lnTo>
                    <a:lnTo>
                      <a:pt x="67" y="715"/>
                    </a:lnTo>
                    <a:lnTo>
                      <a:pt x="97" y="743"/>
                    </a:lnTo>
                    <a:lnTo>
                      <a:pt x="127" y="765"/>
                    </a:lnTo>
                    <a:lnTo>
                      <a:pt x="110" y="819"/>
                    </a:lnTo>
                    <a:lnTo>
                      <a:pt x="61" y="803"/>
                    </a:lnTo>
                    <a:lnTo>
                      <a:pt x="0" y="826"/>
                    </a:lnTo>
                    <a:lnTo>
                      <a:pt x="0" y="886"/>
                    </a:lnTo>
                    <a:lnTo>
                      <a:pt x="18" y="946"/>
                    </a:lnTo>
                    <a:lnTo>
                      <a:pt x="61" y="964"/>
                    </a:lnTo>
                    <a:lnTo>
                      <a:pt x="165" y="931"/>
                    </a:lnTo>
                    <a:lnTo>
                      <a:pt x="152" y="895"/>
                    </a:lnTo>
                    <a:lnTo>
                      <a:pt x="184" y="871"/>
                    </a:lnTo>
                    <a:lnTo>
                      <a:pt x="225" y="857"/>
                    </a:lnTo>
                    <a:lnTo>
                      <a:pt x="307" y="812"/>
                    </a:lnTo>
                    <a:lnTo>
                      <a:pt x="347" y="848"/>
                    </a:lnTo>
                    <a:lnTo>
                      <a:pt x="391" y="871"/>
                    </a:lnTo>
                    <a:lnTo>
                      <a:pt x="404" y="931"/>
                    </a:lnTo>
                    <a:lnTo>
                      <a:pt x="427" y="895"/>
                    </a:lnTo>
                    <a:lnTo>
                      <a:pt x="454" y="895"/>
                    </a:lnTo>
                    <a:lnTo>
                      <a:pt x="409" y="863"/>
                    </a:lnTo>
                    <a:lnTo>
                      <a:pt x="361" y="819"/>
                    </a:lnTo>
                    <a:lnTo>
                      <a:pt x="361" y="773"/>
                    </a:lnTo>
                    <a:lnTo>
                      <a:pt x="404" y="833"/>
                    </a:lnTo>
                    <a:lnTo>
                      <a:pt x="441" y="848"/>
                    </a:lnTo>
                    <a:lnTo>
                      <a:pt x="470" y="900"/>
                    </a:lnTo>
                    <a:lnTo>
                      <a:pt x="490" y="946"/>
                    </a:lnTo>
                    <a:lnTo>
                      <a:pt x="525" y="979"/>
                    </a:lnTo>
                    <a:lnTo>
                      <a:pt x="558" y="946"/>
                    </a:lnTo>
                    <a:lnTo>
                      <a:pt x="514" y="895"/>
                    </a:lnTo>
                    <a:lnTo>
                      <a:pt x="574" y="886"/>
                    </a:lnTo>
                    <a:lnTo>
                      <a:pt x="612" y="979"/>
                    </a:lnTo>
                    <a:lnTo>
                      <a:pt x="654" y="993"/>
                    </a:lnTo>
                    <a:lnTo>
                      <a:pt x="691" y="970"/>
                    </a:lnTo>
                    <a:lnTo>
                      <a:pt x="723" y="987"/>
                    </a:lnTo>
                    <a:lnTo>
                      <a:pt x="705" y="1037"/>
                    </a:lnTo>
                    <a:lnTo>
                      <a:pt x="686" y="1068"/>
                    </a:lnTo>
                    <a:lnTo>
                      <a:pt x="715" y="1187"/>
                    </a:lnTo>
                    <a:lnTo>
                      <a:pt x="759" y="1210"/>
                    </a:lnTo>
                    <a:lnTo>
                      <a:pt x="803" y="1248"/>
                    </a:lnTo>
                    <a:lnTo>
                      <a:pt x="803" y="1300"/>
                    </a:lnTo>
                    <a:lnTo>
                      <a:pt x="862" y="1383"/>
                    </a:lnTo>
                    <a:lnTo>
                      <a:pt x="867" y="1452"/>
                    </a:lnTo>
                    <a:lnTo>
                      <a:pt x="954" y="1459"/>
                    </a:lnTo>
                    <a:lnTo>
                      <a:pt x="1028" y="1414"/>
                    </a:lnTo>
                    <a:lnTo>
                      <a:pt x="1114" y="1390"/>
                    </a:lnTo>
                    <a:lnTo>
                      <a:pt x="1114" y="1331"/>
                    </a:lnTo>
                    <a:lnTo>
                      <a:pt x="1162" y="1293"/>
                    </a:lnTo>
                    <a:lnTo>
                      <a:pt x="1138" y="1248"/>
                    </a:lnTo>
                    <a:lnTo>
                      <a:pt x="1088" y="1217"/>
                    </a:lnTo>
                    <a:lnTo>
                      <a:pt x="1044" y="1225"/>
                    </a:lnTo>
                    <a:lnTo>
                      <a:pt x="1008" y="1225"/>
                    </a:lnTo>
                    <a:lnTo>
                      <a:pt x="970" y="1193"/>
                    </a:lnTo>
                    <a:lnTo>
                      <a:pt x="954" y="1134"/>
                    </a:lnTo>
                    <a:lnTo>
                      <a:pt x="1028" y="1187"/>
                    </a:lnTo>
                    <a:lnTo>
                      <a:pt x="1114" y="1202"/>
                    </a:lnTo>
                    <a:lnTo>
                      <a:pt x="1192" y="1233"/>
                    </a:lnTo>
                    <a:lnTo>
                      <a:pt x="1296" y="1233"/>
                    </a:lnTo>
                    <a:lnTo>
                      <a:pt x="1333" y="1300"/>
                    </a:lnTo>
                    <a:lnTo>
                      <a:pt x="1364" y="1414"/>
                    </a:lnTo>
                    <a:lnTo>
                      <a:pt x="1423" y="1531"/>
                    </a:lnTo>
                    <a:lnTo>
                      <a:pt x="1474" y="1517"/>
                    </a:lnTo>
                    <a:lnTo>
                      <a:pt x="1487" y="1399"/>
                    </a:lnTo>
                    <a:lnTo>
                      <a:pt x="1564" y="1345"/>
                    </a:lnTo>
                    <a:lnTo>
                      <a:pt x="1664" y="1300"/>
                    </a:lnTo>
                    <a:lnTo>
                      <a:pt x="1694" y="1369"/>
                    </a:lnTo>
                    <a:lnTo>
                      <a:pt x="1726" y="1459"/>
                    </a:lnTo>
                    <a:lnTo>
                      <a:pt x="1766" y="1443"/>
                    </a:lnTo>
                    <a:lnTo>
                      <a:pt x="1797" y="1541"/>
                    </a:lnTo>
                    <a:lnTo>
                      <a:pt x="1803" y="1601"/>
                    </a:lnTo>
                    <a:lnTo>
                      <a:pt x="1860" y="1698"/>
                    </a:lnTo>
                    <a:lnTo>
                      <a:pt x="1908" y="1729"/>
                    </a:lnTo>
                    <a:lnTo>
                      <a:pt x="1878" y="1653"/>
                    </a:lnTo>
                    <a:lnTo>
                      <a:pt x="1835" y="1586"/>
                    </a:lnTo>
                    <a:lnTo>
                      <a:pt x="1853" y="1526"/>
                    </a:lnTo>
                    <a:lnTo>
                      <a:pt x="1901" y="1578"/>
                    </a:lnTo>
                    <a:lnTo>
                      <a:pt x="1964" y="1570"/>
                    </a:lnTo>
                    <a:lnTo>
                      <a:pt x="2006" y="1503"/>
                    </a:lnTo>
                    <a:lnTo>
                      <a:pt x="1981" y="1443"/>
                    </a:lnTo>
                    <a:lnTo>
                      <a:pt x="1908" y="1383"/>
                    </a:lnTo>
                    <a:lnTo>
                      <a:pt x="1951" y="1340"/>
                    </a:lnTo>
                    <a:lnTo>
                      <a:pt x="1988" y="1340"/>
                    </a:lnTo>
                    <a:lnTo>
                      <a:pt x="2000" y="1376"/>
                    </a:lnTo>
                    <a:lnTo>
                      <a:pt x="2061" y="1331"/>
                    </a:lnTo>
                    <a:lnTo>
                      <a:pt x="2128" y="1308"/>
                    </a:lnTo>
                    <a:lnTo>
                      <a:pt x="2142" y="1271"/>
                    </a:lnTo>
                    <a:lnTo>
                      <a:pt x="2186" y="1193"/>
                    </a:lnTo>
                    <a:lnTo>
                      <a:pt x="2191" y="1141"/>
                    </a:lnTo>
                    <a:lnTo>
                      <a:pt x="2128" y="1068"/>
                    </a:lnTo>
                    <a:lnTo>
                      <a:pt x="2165" y="1030"/>
                    </a:lnTo>
                    <a:lnTo>
                      <a:pt x="2105" y="1009"/>
                    </a:lnTo>
                    <a:lnTo>
                      <a:pt x="2098" y="979"/>
                    </a:lnTo>
                    <a:lnTo>
                      <a:pt x="2135" y="946"/>
                    </a:lnTo>
                    <a:lnTo>
                      <a:pt x="2147" y="987"/>
                    </a:lnTo>
                    <a:lnTo>
                      <a:pt x="2208" y="979"/>
                    </a:lnTo>
                    <a:lnTo>
                      <a:pt x="2202" y="1016"/>
                    </a:lnTo>
                    <a:lnTo>
                      <a:pt x="2215" y="1082"/>
                    </a:lnTo>
                    <a:lnTo>
                      <a:pt x="2269" y="1082"/>
                    </a:lnTo>
                    <a:lnTo>
                      <a:pt x="2280" y="1030"/>
                    </a:lnTo>
                    <a:lnTo>
                      <a:pt x="2243" y="987"/>
                    </a:lnTo>
                    <a:lnTo>
                      <a:pt x="2294" y="900"/>
                    </a:lnTo>
                    <a:lnTo>
                      <a:pt x="2287" y="863"/>
                    </a:lnTo>
                    <a:lnTo>
                      <a:pt x="2378" y="819"/>
                    </a:lnTo>
                    <a:lnTo>
                      <a:pt x="2397" y="715"/>
                    </a:lnTo>
                    <a:lnTo>
                      <a:pt x="2373" y="637"/>
                    </a:lnTo>
                    <a:lnTo>
                      <a:pt x="2306" y="622"/>
                    </a:lnTo>
                    <a:lnTo>
                      <a:pt x="2255" y="601"/>
                    </a:lnTo>
                    <a:lnTo>
                      <a:pt x="2294" y="534"/>
                    </a:lnTo>
                    <a:lnTo>
                      <a:pt x="2373" y="496"/>
                    </a:lnTo>
                    <a:lnTo>
                      <a:pt x="2464" y="519"/>
                    </a:lnTo>
                    <a:lnTo>
                      <a:pt x="2532" y="529"/>
                    </a:lnTo>
                    <a:lnTo>
                      <a:pt x="2532" y="481"/>
                    </a:lnTo>
                    <a:lnTo>
                      <a:pt x="2581" y="451"/>
                    </a:lnTo>
                    <a:lnTo>
                      <a:pt x="2656" y="451"/>
                    </a:lnTo>
                    <a:lnTo>
                      <a:pt x="2613" y="511"/>
                    </a:lnTo>
                    <a:lnTo>
                      <a:pt x="2568" y="555"/>
                    </a:lnTo>
                    <a:lnTo>
                      <a:pt x="2595" y="683"/>
                    </a:lnTo>
                    <a:lnTo>
                      <a:pt x="2631" y="719"/>
                    </a:lnTo>
                    <a:lnTo>
                      <a:pt x="2693" y="622"/>
                    </a:lnTo>
                    <a:lnTo>
                      <a:pt x="2699" y="543"/>
                    </a:lnTo>
                    <a:lnTo>
                      <a:pt x="2656" y="534"/>
                    </a:lnTo>
                    <a:lnTo>
                      <a:pt x="2662" y="496"/>
                    </a:lnTo>
                    <a:lnTo>
                      <a:pt x="2721" y="505"/>
                    </a:lnTo>
                    <a:lnTo>
                      <a:pt x="2813" y="460"/>
                    </a:lnTo>
                    <a:lnTo>
                      <a:pt x="2893" y="446"/>
                    </a:lnTo>
                    <a:lnTo>
                      <a:pt x="2893" y="405"/>
                    </a:lnTo>
                    <a:lnTo>
                      <a:pt x="2851" y="367"/>
                    </a:lnTo>
                    <a:lnTo>
                      <a:pt x="2897" y="367"/>
                    </a:lnTo>
                    <a:lnTo>
                      <a:pt x="2960" y="391"/>
                    </a:lnTo>
                    <a:lnTo>
                      <a:pt x="3009" y="391"/>
                    </a:lnTo>
                    <a:lnTo>
                      <a:pt x="2977" y="367"/>
                    </a:lnTo>
                    <a:lnTo>
                      <a:pt x="3014" y="353"/>
                    </a:lnTo>
                    <a:lnTo>
                      <a:pt x="3014" y="32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0" name="Freeform 45"/>
              <p:cNvSpPr>
                <a:spLocks/>
              </p:cNvSpPr>
              <p:nvPr/>
            </p:nvSpPr>
            <p:spPr bwMode="auto">
              <a:xfrm>
                <a:off x="4944" y="1982"/>
                <a:ext cx="98" cy="244"/>
              </a:xfrm>
              <a:custGeom>
                <a:avLst/>
                <a:gdLst>
                  <a:gd name="T0" fmla="*/ 0 w 98"/>
                  <a:gd name="T1" fmla="*/ 0 h 244"/>
                  <a:gd name="T2" fmla="*/ 15 w 98"/>
                  <a:gd name="T3" fmla="*/ 92 h 244"/>
                  <a:gd name="T4" fmla="*/ 23 w 98"/>
                  <a:gd name="T5" fmla="*/ 244 h 244"/>
                  <a:gd name="T6" fmla="*/ 66 w 98"/>
                  <a:gd name="T7" fmla="*/ 206 h 244"/>
                  <a:gd name="T8" fmla="*/ 37 w 98"/>
                  <a:gd name="T9" fmla="*/ 137 h 244"/>
                  <a:gd name="T10" fmla="*/ 54 w 98"/>
                  <a:gd name="T11" fmla="*/ 114 h 244"/>
                  <a:gd name="T12" fmla="*/ 81 w 98"/>
                  <a:gd name="T13" fmla="*/ 146 h 244"/>
                  <a:gd name="T14" fmla="*/ 98 w 98"/>
                  <a:gd name="T15" fmla="*/ 130 h 244"/>
                  <a:gd name="T16" fmla="*/ 60 w 98"/>
                  <a:gd name="T17" fmla="*/ 100 h 244"/>
                  <a:gd name="T18" fmla="*/ 42 w 98"/>
                  <a:gd name="T19" fmla="*/ 85 h 244"/>
                  <a:gd name="T20" fmla="*/ 0 w 98"/>
                  <a:gd name="T21" fmla="*/ 0 h 24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8"/>
                  <a:gd name="T34" fmla="*/ 0 h 244"/>
                  <a:gd name="T35" fmla="*/ 98 w 98"/>
                  <a:gd name="T36" fmla="*/ 244 h 24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8" h="244">
                    <a:moveTo>
                      <a:pt x="0" y="0"/>
                    </a:moveTo>
                    <a:lnTo>
                      <a:pt x="15" y="92"/>
                    </a:lnTo>
                    <a:lnTo>
                      <a:pt x="23" y="244"/>
                    </a:lnTo>
                    <a:lnTo>
                      <a:pt x="66" y="206"/>
                    </a:lnTo>
                    <a:lnTo>
                      <a:pt x="37" y="137"/>
                    </a:lnTo>
                    <a:lnTo>
                      <a:pt x="54" y="114"/>
                    </a:lnTo>
                    <a:lnTo>
                      <a:pt x="81" y="146"/>
                    </a:lnTo>
                    <a:lnTo>
                      <a:pt x="98" y="130"/>
                    </a:lnTo>
                    <a:lnTo>
                      <a:pt x="60" y="100"/>
                    </a:lnTo>
                    <a:lnTo>
                      <a:pt x="42" y="8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1" name="Freeform 46"/>
              <p:cNvSpPr>
                <a:spLocks/>
              </p:cNvSpPr>
              <p:nvPr/>
            </p:nvSpPr>
            <p:spPr bwMode="auto">
              <a:xfrm>
                <a:off x="4827" y="2248"/>
                <a:ext cx="183" cy="165"/>
              </a:xfrm>
              <a:custGeom>
                <a:avLst/>
                <a:gdLst>
                  <a:gd name="T0" fmla="*/ 127 w 183"/>
                  <a:gd name="T1" fmla="*/ 0 h 165"/>
                  <a:gd name="T2" fmla="*/ 132 w 183"/>
                  <a:gd name="T3" fmla="*/ 62 h 165"/>
                  <a:gd name="T4" fmla="*/ 91 w 183"/>
                  <a:gd name="T5" fmla="*/ 113 h 165"/>
                  <a:gd name="T6" fmla="*/ 19 w 183"/>
                  <a:gd name="T7" fmla="*/ 127 h 165"/>
                  <a:gd name="T8" fmla="*/ 0 w 183"/>
                  <a:gd name="T9" fmla="*/ 151 h 165"/>
                  <a:gd name="T10" fmla="*/ 91 w 183"/>
                  <a:gd name="T11" fmla="*/ 141 h 165"/>
                  <a:gd name="T12" fmla="*/ 110 w 183"/>
                  <a:gd name="T13" fmla="*/ 165 h 165"/>
                  <a:gd name="T14" fmla="*/ 183 w 183"/>
                  <a:gd name="T15" fmla="*/ 107 h 165"/>
                  <a:gd name="T16" fmla="*/ 171 w 183"/>
                  <a:gd name="T17" fmla="*/ 62 h 165"/>
                  <a:gd name="T18" fmla="*/ 146 w 183"/>
                  <a:gd name="T19" fmla="*/ 0 h 165"/>
                  <a:gd name="T20" fmla="*/ 127 w 183"/>
                  <a:gd name="T21" fmla="*/ 0 h 1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83"/>
                  <a:gd name="T34" fmla="*/ 0 h 165"/>
                  <a:gd name="T35" fmla="*/ 183 w 183"/>
                  <a:gd name="T36" fmla="*/ 165 h 16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83" h="165">
                    <a:moveTo>
                      <a:pt x="127" y="0"/>
                    </a:moveTo>
                    <a:lnTo>
                      <a:pt x="132" y="62"/>
                    </a:lnTo>
                    <a:lnTo>
                      <a:pt x="91" y="113"/>
                    </a:lnTo>
                    <a:lnTo>
                      <a:pt x="19" y="127"/>
                    </a:lnTo>
                    <a:lnTo>
                      <a:pt x="0" y="151"/>
                    </a:lnTo>
                    <a:lnTo>
                      <a:pt x="91" y="141"/>
                    </a:lnTo>
                    <a:lnTo>
                      <a:pt x="110" y="165"/>
                    </a:lnTo>
                    <a:lnTo>
                      <a:pt x="183" y="107"/>
                    </a:lnTo>
                    <a:lnTo>
                      <a:pt x="171" y="62"/>
                    </a:lnTo>
                    <a:lnTo>
                      <a:pt x="146" y="0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2" name="Freeform 47"/>
              <p:cNvSpPr>
                <a:spLocks/>
              </p:cNvSpPr>
              <p:nvPr/>
            </p:nvSpPr>
            <p:spPr bwMode="auto">
              <a:xfrm>
                <a:off x="4991" y="2202"/>
                <a:ext cx="74" cy="69"/>
              </a:xfrm>
              <a:custGeom>
                <a:avLst/>
                <a:gdLst>
                  <a:gd name="T0" fmla="*/ 0 w 74"/>
                  <a:gd name="T1" fmla="*/ 15 h 69"/>
                  <a:gd name="T2" fmla="*/ 57 w 74"/>
                  <a:gd name="T3" fmla="*/ 0 h 69"/>
                  <a:gd name="T4" fmla="*/ 74 w 74"/>
                  <a:gd name="T5" fmla="*/ 15 h 69"/>
                  <a:gd name="T6" fmla="*/ 26 w 74"/>
                  <a:gd name="T7" fmla="*/ 69 h 69"/>
                  <a:gd name="T8" fmla="*/ 7 w 74"/>
                  <a:gd name="T9" fmla="*/ 37 h 69"/>
                  <a:gd name="T10" fmla="*/ 0 w 74"/>
                  <a:gd name="T11" fmla="*/ 15 h 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4"/>
                  <a:gd name="T19" fmla="*/ 0 h 69"/>
                  <a:gd name="T20" fmla="*/ 74 w 74"/>
                  <a:gd name="T21" fmla="*/ 69 h 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4" h="69">
                    <a:moveTo>
                      <a:pt x="0" y="15"/>
                    </a:moveTo>
                    <a:lnTo>
                      <a:pt x="57" y="0"/>
                    </a:lnTo>
                    <a:lnTo>
                      <a:pt x="74" y="15"/>
                    </a:lnTo>
                    <a:lnTo>
                      <a:pt x="26" y="69"/>
                    </a:lnTo>
                    <a:lnTo>
                      <a:pt x="7" y="37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3" name="Freeform 48"/>
              <p:cNvSpPr>
                <a:spLocks/>
              </p:cNvSpPr>
              <p:nvPr/>
            </p:nvSpPr>
            <p:spPr bwMode="auto">
              <a:xfrm>
                <a:off x="4705" y="2570"/>
                <a:ext cx="50" cy="78"/>
              </a:xfrm>
              <a:custGeom>
                <a:avLst/>
                <a:gdLst>
                  <a:gd name="T0" fmla="*/ 50 w 50"/>
                  <a:gd name="T1" fmla="*/ 0 h 78"/>
                  <a:gd name="T2" fmla="*/ 13 w 50"/>
                  <a:gd name="T3" fmla="*/ 0 h 78"/>
                  <a:gd name="T4" fmla="*/ 0 w 50"/>
                  <a:gd name="T5" fmla="*/ 54 h 78"/>
                  <a:gd name="T6" fmla="*/ 7 w 50"/>
                  <a:gd name="T7" fmla="*/ 78 h 78"/>
                  <a:gd name="T8" fmla="*/ 37 w 50"/>
                  <a:gd name="T9" fmla="*/ 46 h 78"/>
                  <a:gd name="T10" fmla="*/ 50 w 50"/>
                  <a:gd name="T11" fmla="*/ 0 h 7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0"/>
                  <a:gd name="T19" fmla="*/ 0 h 78"/>
                  <a:gd name="T20" fmla="*/ 50 w 50"/>
                  <a:gd name="T21" fmla="*/ 78 h 7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0" h="78">
                    <a:moveTo>
                      <a:pt x="50" y="0"/>
                    </a:moveTo>
                    <a:lnTo>
                      <a:pt x="13" y="0"/>
                    </a:lnTo>
                    <a:lnTo>
                      <a:pt x="0" y="54"/>
                    </a:lnTo>
                    <a:lnTo>
                      <a:pt x="7" y="78"/>
                    </a:lnTo>
                    <a:lnTo>
                      <a:pt x="37" y="46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4" name="Freeform 49"/>
              <p:cNvSpPr>
                <a:spLocks/>
              </p:cNvSpPr>
              <p:nvPr/>
            </p:nvSpPr>
            <p:spPr bwMode="auto">
              <a:xfrm>
                <a:off x="4694" y="2700"/>
                <a:ext cx="81" cy="148"/>
              </a:xfrm>
              <a:custGeom>
                <a:avLst/>
                <a:gdLst>
                  <a:gd name="T0" fmla="*/ 6 w 81"/>
                  <a:gd name="T1" fmla="*/ 0 h 148"/>
                  <a:gd name="T2" fmla="*/ 37 w 81"/>
                  <a:gd name="T3" fmla="*/ 14 h 148"/>
                  <a:gd name="T4" fmla="*/ 37 w 81"/>
                  <a:gd name="T5" fmla="*/ 67 h 148"/>
                  <a:gd name="T6" fmla="*/ 81 w 81"/>
                  <a:gd name="T7" fmla="*/ 103 h 148"/>
                  <a:gd name="T8" fmla="*/ 73 w 81"/>
                  <a:gd name="T9" fmla="*/ 148 h 148"/>
                  <a:gd name="T10" fmla="*/ 48 w 81"/>
                  <a:gd name="T11" fmla="*/ 112 h 148"/>
                  <a:gd name="T12" fmla="*/ 0 w 81"/>
                  <a:gd name="T13" fmla="*/ 83 h 148"/>
                  <a:gd name="T14" fmla="*/ 6 w 81"/>
                  <a:gd name="T15" fmla="*/ 0 h 14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81"/>
                  <a:gd name="T25" fmla="*/ 0 h 148"/>
                  <a:gd name="T26" fmla="*/ 81 w 81"/>
                  <a:gd name="T27" fmla="*/ 148 h 14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81" h="148">
                    <a:moveTo>
                      <a:pt x="6" y="0"/>
                    </a:moveTo>
                    <a:lnTo>
                      <a:pt x="37" y="14"/>
                    </a:lnTo>
                    <a:lnTo>
                      <a:pt x="37" y="67"/>
                    </a:lnTo>
                    <a:lnTo>
                      <a:pt x="81" y="103"/>
                    </a:lnTo>
                    <a:lnTo>
                      <a:pt x="73" y="148"/>
                    </a:lnTo>
                    <a:lnTo>
                      <a:pt x="48" y="112"/>
                    </a:lnTo>
                    <a:lnTo>
                      <a:pt x="0" y="8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5" name="Freeform 50"/>
              <p:cNvSpPr>
                <a:spLocks/>
              </p:cNvSpPr>
              <p:nvPr/>
            </p:nvSpPr>
            <p:spPr bwMode="auto">
              <a:xfrm>
                <a:off x="4514" y="2909"/>
                <a:ext cx="168" cy="203"/>
              </a:xfrm>
              <a:custGeom>
                <a:avLst/>
                <a:gdLst>
                  <a:gd name="T0" fmla="*/ 154 w 168"/>
                  <a:gd name="T1" fmla="*/ 23 h 203"/>
                  <a:gd name="T2" fmla="*/ 136 w 168"/>
                  <a:gd name="T3" fmla="*/ 0 h 203"/>
                  <a:gd name="T4" fmla="*/ 81 w 168"/>
                  <a:gd name="T5" fmla="*/ 75 h 203"/>
                  <a:gd name="T6" fmla="*/ 7 w 168"/>
                  <a:gd name="T7" fmla="*/ 99 h 203"/>
                  <a:gd name="T8" fmla="*/ 0 w 168"/>
                  <a:gd name="T9" fmla="*/ 135 h 203"/>
                  <a:gd name="T10" fmla="*/ 44 w 168"/>
                  <a:gd name="T11" fmla="*/ 197 h 203"/>
                  <a:gd name="T12" fmla="*/ 112 w 168"/>
                  <a:gd name="T13" fmla="*/ 203 h 203"/>
                  <a:gd name="T14" fmla="*/ 136 w 168"/>
                  <a:gd name="T15" fmla="*/ 151 h 203"/>
                  <a:gd name="T16" fmla="*/ 168 w 168"/>
                  <a:gd name="T17" fmla="*/ 129 h 203"/>
                  <a:gd name="T18" fmla="*/ 154 w 168"/>
                  <a:gd name="T19" fmla="*/ 83 h 203"/>
                  <a:gd name="T20" fmla="*/ 168 w 168"/>
                  <a:gd name="T21" fmla="*/ 52 h 203"/>
                  <a:gd name="T22" fmla="*/ 154 w 168"/>
                  <a:gd name="T23" fmla="*/ 23 h 20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68"/>
                  <a:gd name="T37" fmla="*/ 0 h 203"/>
                  <a:gd name="T38" fmla="*/ 168 w 168"/>
                  <a:gd name="T39" fmla="*/ 203 h 20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68" h="203">
                    <a:moveTo>
                      <a:pt x="154" y="23"/>
                    </a:moveTo>
                    <a:lnTo>
                      <a:pt x="136" y="0"/>
                    </a:lnTo>
                    <a:lnTo>
                      <a:pt x="81" y="75"/>
                    </a:lnTo>
                    <a:lnTo>
                      <a:pt x="7" y="99"/>
                    </a:lnTo>
                    <a:lnTo>
                      <a:pt x="0" y="135"/>
                    </a:lnTo>
                    <a:lnTo>
                      <a:pt x="44" y="197"/>
                    </a:lnTo>
                    <a:lnTo>
                      <a:pt x="112" y="203"/>
                    </a:lnTo>
                    <a:lnTo>
                      <a:pt x="136" y="151"/>
                    </a:lnTo>
                    <a:lnTo>
                      <a:pt x="168" y="129"/>
                    </a:lnTo>
                    <a:lnTo>
                      <a:pt x="154" y="83"/>
                    </a:lnTo>
                    <a:lnTo>
                      <a:pt x="168" y="52"/>
                    </a:lnTo>
                    <a:lnTo>
                      <a:pt x="154" y="2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6" name="Freeform 51"/>
              <p:cNvSpPr>
                <a:spLocks/>
              </p:cNvSpPr>
              <p:nvPr/>
            </p:nvSpPr>
            <p:spPr bwMode="auto">
              <a:xfrm>
                <a:off x="4682" y="3008"/>
                <a:ext cx="113" cy="164"/>
              </a:xfrm>
              <a:custGeom>
                <a:avLst/>
                <a:gdLst>
                  <a:gd name="T0" fmla="*/ 113 w 113"/>
                  <a:gd name="T1" fmla="*/ 0 h 164"/>
                  <a:gd name="T2" fmla="*/ 93 w 113"/>
                  <a:gd name="T3" fmla="*/ 13 h 164"/>
                  <a:gd name="T4" fmla="*/ 30 w 113"/>
                  <a:gd name="T5" fmla="*/ 21 h 164"/>
                  <a:gd name="T6" fmla="*/ 0 w 113"/>
                  <a:gd name="T7" fmla="*/ 66 h 164"/>
                  <a:gd name="T8" fmla="*/ 0 w 113"/>
                  <a:gd name="T9" fmla="*/ 113 h 164"/>
                  <a:gd name="T10" fmla="*/ 0 w 113"/>
                  <a:gd name="T11" fmla="*/ 164 h 164"/>
                  <a:gd name="T12" fmla="*/ 44 w 113"/>
                  <a:gd name="T13" fmla="*/ 104 h 164"/>
                  <a:gd name="T14" fmla="*/ 66 w 113"/>
                  <a:gd name="T15" fmla="*/ 128 h 164"/>
                  <a:gd name="T16" fmla="*/ 80 w 113"/>
                  <a:gd name="T17" fmla="*/ 98 h 164"/>
                  <a:gd name="T18" fmla="*/ 60 w 113"/>
                  <a:gd name="T19" fmla="*/ 75 h 164"/>
                  <a:gd name="T20" fmla="*/ 80 w 113"/>
                  <a:gd name="T21" fmla="*/ 45 h 164"/>
                  <a:gd name="T22" fmla="*/ 49 w 113"/>
                  <a:gd name="T23" fmla="*/ 36 h 164"/>
                  <a:gd name="T24" fmla="*/ 101 w 113"/>
                  <a:gd name="T25" fmla="*/ 30 h 164"/>
                  <a:gd name="T26" fmla="*/ 113 w 113"/>
                  <a:gd name="T27" fmla="*/ 0 h 16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3"/>
                  <a:gd name="T43" fmla="*/ 0 h 164"/>
                  <a:gd name="T44" fmla="*/ 113 w 113"/>
                  <a:gd name="T45" fmla="*/ 164 h 16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3" h="164">
                    <a:moveTo>
                      <a:pt x="113" y="0"/>
                    </a:moveTo>
                    <a:lnTo>
                      <a:pt x="93" y="13"/>
                    </a:lnTo>
                    <a:lnTo>
                      <a:pt x="30" y="21"/>
                    </a:lnTo>
                    <a:lnTo>
                      <a:pt x="0" y="66"/>
                    </a:lnTo>
                    <a:lnTo>
                      <a:pt x="0" y="113"/>
                    </a:lnTo>
                    <a:lnTo>
                      <a:pt x="0" y="164"/>
                    </a:lnTo>
                    <a:lnTo>
                      <a:pt x="44" y="104"/>
                    </a:lnTo>
                    <a:lnTo>
                      <a:pt x="66" y="128"/>
                    </a:lnTo>
                    <a:lnTo>
                      <a:pt x="80" y="98"/>
                    </a:lnTo>
                    <a:lnTo>
                      <a:pt x="60" y="75"/>
                    </a:lnTo>
                    <a:lnTo>
                      <a:pt x="80" y="45"/>
                    </a:lnTo>
                    <a:lnTo>
                      <a:pt x="49" y="36"/>
                    </a:lnTo>
                    <a:lnTo>
                      <a:pt x="101" y="30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7" name="Freeform 52"/>
              <p:cNvSpPr>
                <a:spLocks/>
              </p:cNvSpPr>
              <p:nvPr/>
            </p:nvSpPr>
            <p:spPr bwMode="auto">
              <a:xfrm>
                <a:off x="4731" y="2857"/>
                <a:ext cx="96" cy="90"/>
              </a:xfrm>
              <a:custGeom>
                <a:avLst/>
                <a:gdLst>
                  <a:gd name="T0" fmla="*/ 64 w 96"/>
                  <a:gd name="T1" fmla="*/ 0 h 90"/>
                  <a:gd name="T2" fmla="*/ 46 w 96"/>
                  <a:gd name="T3" fmla="*/ 28 h 90"/>
                  <a:gd name="T4" fmla="*/ 11 w 96"/>
                  <a:gd name="T5" fmla="*/ 38 h 90"/>
                  <a:gd name="T6" fmla="*/ 0 w 96"/>
                  <a:gd name="T7" fmla="*/ 67 h 90"/>
                  <a:gd name="T8" fmla="*/ 36 w 96"/>
                  <a:gd name="T9" fmla="*/ 52 h 90"/>
                  <a:gd name="T10" fmla="*/ 44 w 96"/>
                  <a:gd name="T11" fmla="*/ 90 h 90"/>
                  <a:gd name="T12" fmla="*/ 96 w 96"/>
                  <a:gd name="T13" fmla="*/ 52 h 90"/>
                  <a:gd name="T14" fmla="*/ 71 w 96"/>
                  <a:gd name="T15" fmla="*/ 38 h 90"/>
                  <a:gd name="T16" fmla="*/ 64 w 96"/>
                  <a:gd name="T17" fmla="*/ 0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6"/>
                  <a:gd name="T28" fmla="*/ 0 h 90"/>
                  <a:gd name="T29" fmla="*/ 96 w 96"/>
                  <a:gd name="T30" fmla="*/ 90 h 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6" h="90">
                    <a:moveTo>
                      <a:pt x="64" y="0"/>
                    </a:moveTo>
                    <a:lnTo>
                      <a:pt x="46" y="28"/>
                    </a:lnTo>
                    <a:lnTo>
                      <a:pt x="11" y="38"/>
                    </a:lnTo>
                    <a:lnTo>
                      <a:pt x="0" y="67"/>
                    </a:lnTo>
                    <a:lnTo>
                      <a:pt x="36" y="52"/>
                    </a:lnTo>
                    <a:lnTo>
                      <a:pt x="44" y="90"/>
                    </a:lnTo>
                    <a:lnTo>
                      <a:pt x="96" y="52"/>
                    </a:lnTo>
                    <a:lnTo>
                      <a:pt x="71" y="38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8" name="Freeform 53"/>
              <p:cNvSpPr>
                <a:spLocks/>
              </p:cNvSpPr>
              <p:nvPr/>
            </p:nvSpPr>
            <p:spPr bwMode="auto">
              <a:xfrm>
                <a:off x="4258" y="2924"/>
                <a:ext cx="215" cy="234"/>
              </a:xfrm>
              <a:custGeom>
                <a:avLst/>
                <a:gdLst>
                  <a:gd name="T0" fmla="*/ 0 w 215"/>
                  <a:gd name="T1" fmla="*/ 0 h 234"/>
                  <a:gd name="T2" fmla="*/ 48 w 215"/>
                  <a:gd name="T3" fmla="*/ 23 h 234"/>
                  <a:gd name="T4" fmla="*/ 93 w 215"/>
                  <a:gd name="T5" fmla="*/ 91 h 234"/>
                  <a:gd name="T6" fmla="*/ 160 w 215"/>
                  <a:gd name="T7" fmla="*/ 143 h 234"/>
                  <a:gd name="T8" fmla="*/ 215 w 215"/>
                  <a:gd name="T9" fmla="*/ 174 h 234"/>
                  <a:gd name="T10" fmla="*/ 196 w 215"/>
                  <a:gd name="T11" fmla="*/ 234 h 234"/>
                  <a:gd name="T12" fmla="*/ 129 w 215"/>
                  <a:gd name="T13" fmla="*/ 212 h 234"/>
                  <a:gd name="T14" fmla="*/ 73 w 215"/>
                  <a:gd name="T15" fmla="*/ 114 h 234"/>
                  <a:gd name="T16" fmla="*/ 32 w 215"/>
                  <a:gd name="T17" fmla="*/ 46 h 234"/>
                  <a:gd name="T18" fmla="*/ 0 w 215"/>
                  <a:gd name="T19" fmla="*/ 0 h 23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15"/>
                  <a:gd name="T31" fmla="*/ 0 h 234"/>
                  <a:gd name="T32" fmla="*/ 215 w 215"/>
                  <a:gd name="T33" fmla="*/ 234 h 23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15" h="234">
                    <a:moveTo>
                      <a:pt x="0" y="0"/>
                    </a:moveTo>
                    <a:lnTo>
                      <a:pt x="48" y="23"/>
                    </a:lnTo>
                    <a:lnTo>
                      <a:pt x="93" y="91"/>
                    </a:lnTo>
                    <a:lnTo>
                      <a:pt x="160" y="143"/>
                    </a:lnTo>
                    <a:lnTo>
                      <a:pt x="215" y="174"/>
                    </a:lnTo>
                    <a:lnTo>
                      <a:pt x="196" y="234"/>
                    </a:lnTo>
                    <a:lnTo>
                      <a:pt x="129" y="212"/>
                    </a:lnTo>
                    <a:lnTo>
                      <a:pt x="73" y="114"/>
                    </a:lnTo>
                    <a:lnTo>
                      <a:pt x="32" y="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39" name="Freeform 54"/>
              <p:cNvSpPr>
                <a:spLocks/>
              </p:cNvSpPr>
              <p:nvPr/>
            </p:nvSpPr>
            <p:spPr bwMode="auto">
              <a:xfrm>
                <a:off x="4491" y="3158"/>
                <a:ext cx="318" cy="75"/>
              </a:xfrm>
              <a:custGeom>
                <a:avLst/>
                <a:gdLst>
                  <a:gd name="T0" fmla="*/ 0 w 318"/>
                  <a:gd name="T1" fmla="*/ 0 h 75"/>
                  <a:gd name="T2" fmla="*/ 79 w 318"/>
                  <a:gd name="T3" fmla="*/ 32 h 75"/>
                  <a:gd name="T4" fmla="*/ 214 w 318"/>
                  <a:gd name="T5" fmla="*/ 60 h 75"/>
                  <a:gd name="T6" fmla="*/ 318 w 318"/>
                  <a:gd name="T7" fmla="*/ 38 h 75"/>
                  <a:gd name="T8" fmla="*/ 292 w 318"/>
                  <a:gd name="T9" fmla="*/ 68 h 75"/>
                  <a:gd name="T10" fmla="*/ 135 w 318"/>
                  <a:gd name="T11" fmla="*/ 75 h 75"/>
                  <a:gd name="T12" fmla="*/ 20 w 318"/>
                  <a:gd name="T13" fmla="*/ 38 h 75"/>
                  <a:gd name="T14" fmla="*/ 0 w 318"/>
                  <a:gd name="T15" fmla="*/ 0 h 7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18"/>
                  <a:gd name="T25" fmla="*/ 0 h 75"/>
                  <a:gd name="T26" fmla="*/ 318 w 318"/>
                  <a:gd name="T27" fmla="*/ 75 h 7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18" h="75">
                    <a:moveTo>
                      <a:pt x="0" y="0"/>
                    </a:moveTo>
                    <a:lnTo>
                      <a:pt x="79" y="32"/>
                    </a:lnTo>
                    <a:lnTo>
                      <a:pt x="214" y="60"/>
                    </a:lnTo>
                    <a:lnTo>
                      <a:pt x="318" y="38"/>
                    </a:lnTo>
                    <a:lnTo>
                      <a:pt x="292" y="68"/>
                    </a:lnTo>
                    <a:lnTo>
                      <a:pt x="135" y="75"/>
                    </a:lnTo>
                    <a:lnTo>
                      <a:pt x="20" y="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0" name="Freeform 55"/>
              <p:cNvSpPr>
                <a:spLocks/>
              </p:cNvSpPr>
              <p:nvPr/>
            </p:nvSpPr>
            <p:spPr bwMode="auto">
              <a:xfrm>
                <a:off x="4856" y="3060"/>
                <a:ext cx="552" cy="207"/>
              </a:xfrm>
              <a:custGeom>
                <a:avLst/>
                <a:gdLst>
                  <a:gd name="T0" fmla="*/ 98 w 552"/>
                  <a:gd name="T1" fmla="*/ 38 h 207"/>
                  <a:gd name="T2" fmla="*/ 67 w 552"/>
                  <a:gd name="T3" fmla="*/ 0 h 207"/>
                  <a:gd name="T4" fmla="*/ 0 w 552"/>
                  <a:gd name="T5" fmla="*/ 0 h 207"/>
                  <a:gd name="T6" fmla="*/ 81 w 552"/>
                  <a:gd name="T7" fmla="*/ 46 h 207"/>
                  <a:gd name="T8" fmla="*/ 32 w 552"/>
                  <a:gd name="T9" fmla="*/ 52 h 207"/>
                  <a:gd name="T10" fmla="*/ 37 w 552"/>
                  <a:gd name="T11" fmla="*/ 76 h 207"/>
                  <a:gd name="T12" fmla="*/ 142 w 552"/>
                  <a:gd name="T13" fmla="*/ 98 h 207"/>
                  <a:gd name="T14" fmla="*/ 125 w 552"/>
                  <a:gd name="T15" fmla="*/ 149 h 207"/>
                  <a:gd name="T16" fmla="*/ 209 w 552"/>
                  <a:gd name="T17" fmla="*/ 166 h 207"/>
                  <a:gd name="T18" fmla="*/ 243 w 552"/>
                  <a:gd name="T19" fmla="*/ 149 h 207"/>
                  <a:gd name="T20" fmla="*/ 304 w 552"/>
                  <a:gd name="T21" fmla="*/ 201 h 207"/>
                  <a:gd name="T22" fmla="*/ 399 w 552"/>
                  <a:gd name="T23" fmla="*/ 201 h 207"/>
                  <a:gd name="T24" fmla="*/ 417 w 552"/>
                  <a:gd name="T25" fmla="*/ 166 h 207"/>
                  <a:gd name="T26" fmla="*/ 535 w 552"/>
                  <a:gd name="T27" fmla="*/ 207 h 207"/>
                  <a:gd name="T28" fmla="*/ 552 w 552"/>
                  <a:gd name="T29" fmla="*/ 173 h 207"/>
                  <a:gd name="T30" fmla="*/ 461 w 552"/>
                  <a:gd name="T31" fmla="*/ 158 h 207"/>
                  <a:gd name="T32" fmla="*/ 389 w 552"/>
                  <a:gd name="T33" fmla="*/ 83 h 207"/>
                  <a:gd name="T34" fmla="*/ 322 w 552"/>
                  <a:gd name="T35" fmla="*/ 106 h 207"/>
                  <a:gd name="T36" fmla="*/ 209 w 552"/>
                  <a:gd name="T37" fmla="*/ 76 h 207"/>
                  <a:gd name="T38" fmla="*/ 135 w 552"/>
                  <a:gd name="T39" fmla="*/ 23 h 207"/>
                  <a:gd name="T40" fmla="*/ 98 w 552"/>
                  <a:gd name="T41" fmla="*/ 38 h 2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52"/>
                  <a:gd name="T64" fmla="*/ 0 h 207"/>
                  <a:gd name="T65" fmla="*/ 552 w 552"/>
                  <a:gd name="T66" fmla="*/ 207 h 20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52" h="207">
                    <a:moveTo>
                      <a:pt x="98" y="38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81" y="46"/>
                    </a:lnTo>
                    <a:lnTo>
                      <a:pt x="32" y="52"/>
                    </a:lnTo>
                    <a:lnTo>
                      <a:pt x="37" y="76"/>
                    </a:lnTo>
                    <a:lnTo>
                      <a:pt x="142" y="98"/>
                    </a:lnTo>
                    <a:lnTo>
                      <a:pt x="125" y="149"/>
                    </a:lnTo>
                    <a:lnTo>
                      <a:pt x="209" y="166"/>
                    </a:lnTo>
                    <a:lnTo>
                      <a:pt x="243" y="149"/>
                    </a:lnTo>
                    <a:lnTo>
                      <a:pt x="304" y="201"/>
                    </a:lnTo>
                    <a:lnTo>
                      <a:pt x="399" y="201"/>
                    </a:lnTo>
                    <a:lnTo>
                      <a:pt x="417" y="166"/>
                    </a:lnTo>
                    <a:lnTo>
                      <a:pt x="535" y="207"/>
                    </a:lnTo>
                    <a:lnTo>
                      <a:pt x="552" y="173"/>
                    </a:lnTo>
                    <a:lnTo>
                      <a:pt x="461" y="158"/>
                    </a:lnTo>
                    <a:lnTo>
                      <a:pt x="389" y="83"/>
                    </a:lnTo>
                    <a:lnTo>
                      <a:pt x="322" y="106"/>
                    </a:lnTo>
                    <a:lnTo>
                      <a:pt x="209" y="76"/>
                    </a:lnTo>
                    <a:lnTo>
                      <a:pt x="135" y="23"/>
                    </a:lnTo>
                    <a:lnTo>
                      <a:pt x="98" y="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1" name="Freeform 56"/>
              <p:cNvSpPr>
                <a:spLocks/>
              </p:cNvSpPr>
              <p:nvPr/>
            </p:nvSpPr>
            <p:spPr bwMode="auto">
              <a:xfrm>
                <a:off x="5323" y="1502"/>
                <a:ext cx="85" cy="39"/>
              </a:xfrm>
              <a:custGeom>
                <a:avLst/>
                <a:gdLst>
                  <a:gd name="T0" fmla="*/ 18 w 85"/>
                  <a:gd name="T1" fmla="*/ 0 h 39"/>
                  <a:gd name="T2" fmla="*/ 0 w 85"/>
                  <a:gd name="T3" fmla="*/ 16 h 39"/>
                  <a:gd name="T4" fmla="*/ 18 w 85"/>
                  <a:gd name="T5" fmla="*/ 39 h 39"/>
                  <a:gd name="T6" fmla="*/ 85 w 85"/>
                  <a:gd name="T7" fmla="*/ 16 h 39"/>
                  <a:gd name="T8" fmla="*/ 18 w 85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5"/>
                  <a:gd name="T16" fmla="*/ 0 h 39"/>
                  <a:gd name="T17" fmla="*/ 85 w 85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5" h="39">
                    <a:moveTo>
                      <a:pt x="18" y="0"/>
                    </a:moveTo>
                    <a:lnTo>
                      <a:pt x="0" y="16"/>
                    </a:lnTo>
                    <a:lnTo>
                      <a:pt x="18" y="39"/>
                    </a:lnTo>
                    <a:lnTo>
                      <a:pt x="85" y="1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2" name="Freeform 57"/>
              <p:cNvSpPr>
                <a:spLocks/>
              </p:cNvSpPr>
              <p:nvPr/>
            </p:nvSpPr>
            <p:spPr bwMode="auto">
              <a:xfrm>
                <a:off x="4682" y="1353"/>
                <a:ext cx="225" cy="54"/>
              </a:xfrm>
              <a:custGeom>
                <a:avLst/>
                <a:gdLst>
                  <a:gd name="T0" fmla="*/ 225 w 225"/>
                  <a:gd name="T1" fmla="*/ 54 h 54"/>
                  <a:gd name="T2" fmla="*/ 211 w 225"/>
                  <a:gd name="T3" fmla="*/ 32 h 54"/>
                  <a:gd name="T4" fmla="*/ 80 w 225"/>
                  <a:gd name="T5" fmla="*/ 9 h 54"/>
                  <a:gd name="T6" fmla="*/ 56 w 225"/>
                  <a:gd name="T7" fmla="*/ 24 h 54"/>
                  <a:gd name="T8" fmla="*/ 5 w 225"/>
                  <a:gd name="T9" fmla="*/ 0 h 54"/>
                  <a:gd name="T10" fmla="*/ 0 w 225"/>
                  <a:gd name="T11" fmla="*/ 38 h 54"/>
                  <a:gd name="T12" fmla="*/ 85 w 225"/>
                  <a:gd name="T13" fmla="*/ 54 h 54"/>
                  <a:gd name="T14" fmla="*/ 120 w 225"/>
                  <a:gd name="T15" fmla="*/ 38 h 54"/>
                  <a:gd name="T16" fmla="*/ 225 w 225"/>
                  <a:gd name="T17" fmla="*/ 54 h 5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25"/>
                  <a:gd name="T28" fmla="*/ 0 h 54"/>
                  <a:gd name="T29" fmla="*/ 225 w 225"/>
                  <a:gd name="T30" fmla="*/ 54 h 5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25" h="54">
                    <a:moveTo>
                      <a:pt x="225" y="54"/>
                    </a:moveTo>
                    <a:lnTo>
                      <a:pt x="211" y="32"/>
                    </a:lnTo>
                    <a:lnTo>
                      <a:pt x="80" y="9"/>
                    </a:lnTo>
                    <a:lnTo>
                      <a:pt x="56" y="24"/>
                    </a:lnTo>
                    <a:lnTo>
                      <a:pt x="5" y="0"/>
                    </a:lnTo>
                    <a:lnTo>
                      <a:pt x="0" y="38"/>
                    </a:lnTo>
                    <a:lnTo>
                      <a:pt x="85" y="54"/>
                    </a:lnTo>
                    <a:lnTo>
                      <a:pt x="120" y="38"/>
                    </a:lnTo>
                    <a:lnTo>
                      <a:pt x="225" y="5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3" name="Freeform 58"/>
              <p:cNvSpPr>
                <a:spLocks/>
              </p:cNvSpPr>
              <p:nvPr/>
            </p:nvSpPr>
            <p:spPr bwMode="auto">
              <a:xfrm>
                <a:off x="4656" y="2803"/>
                <a:ext cx="38" cy="82"/>
              </a:xfrm>
              <a:custGeom>
                <a:avLst/>
                <a:gdLst>
                  <a:gd name="T0" fmla="*/ 26 w 38"/>
                  <a:gd name="T1" fmla="*/ 0 h 82"/>
                  <a:gd name="T2" fmla="*/ 0 w 38"/>
                  <a:gd name="T3" fmla="*/ 82 h 82"/>
                  <a:gd name="T4" fmla="*/ 38 w 38"/>
                  <a:gd name="T5" fmla="*/ 22 h 82"/>
                  <a:gd name="T6" fmla="*/ 26 w 38"/>
                  <a:gd name="T7" fmla="*/ 0 h 8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8"/>
                  <a:gd name="T13" fmla="*/ 0 h 82"/>
                  <a:gd name="T14" fmla="*/ 38 w 38"/>
                  <a:gd name="T15" fmla="*/ 82 h 8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8" h="82">
                    <a:moveTo>
                      <a:pt x="26" y="0"/>
                    </a:moveTo>
                    <a:lnTo>
                      <a:pt x="0" y="82"/>
                    </a:lnTo>
                    <a:lnTo>
                      <a:pt x="38" y="22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4" name="Freeform 59"/>
              <p:cNvSpPr>
                <a:spLocks/>
              </p:cNvSpPr>
              <p:nvPr/>
            </p:nvSpPr>
            <p:spPr bwMode="auto">
              <a:xfrm>
                <a:off x="4253" y="2803"/>
                <a:ext cx="18" cy="92"/>
              </a:xfrm>
              <a:custGeom>
                <a:avLst/>
                <a:gdLst>
                  <a:gd name="T0" fmla="*/ 0 w 18"/>
                  <a:gd name="T1" fmla="*/ 0 h 92"/>
                  <a:gd name="T2" fmla="*/ 18 w 18"/>
                  <a:gd name="T3" fmla="*/ 14 h 92"/>
                  <a:gd name="T4" fmla="*/ 0 w 18"/>
                  <a:gd name="T5" fmla="*/ 92 h 92"/>
                  <a:gd name="T6" fmla="*/ 0 w 18"/>
                  <a:gd name="T7" fmla="*/ 0 h 9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92"/>
                  <a:gd name="T14" fmla="*/ 18 w 18"/>
                  <a:gd name="T15" fmla="*/ 92 h 9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92">
                    <a:moveTo>
                      <a:pt x="0" y="0"/>
                    </a:moveTo>
                    <a:lnTo>
                      <a:pt x="18" y="14"/>
                    </a:lnTo>
                    <a:lnTo>
                      <a:pt x="0" y="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5" name="Freeform 60"/>
              <p:cNvSpPr>
                <a:spLocks/>
              </p:cNvSpPr>
              <p:nvPr/>
            </p:nvSpPr>
            <p:spPr bwMode="auto">
              <a:xfrm>
                <a:off x="5072" y="2074"/>
                <a:ext cx="93" cy="105"/>
              </a:xfrm>
              <a:custGeom>
                <a:avLst/>
                <a:gdLst>
                  <a:gd name="T0" fmla="*/ 93 w 93"/>
                  <a:gd name="T1" fmla="*/ 0 h 105"/>
                  <a:gd name="T2" fmla="*/ 76 w 93"/>
                  <a:gd name="T3" fmla="*/ 45 h 105"/>
                  <a:gd name="T4" fmla="*/ 0 w 93"/>
                  <a:gd name="T5" fmla="*/ 105 h 105"/>
                  <a:gd name="T6" fmla="*/ 88 w 93"/>
                  <a:gd name="T7" fmla="*/ 45 h 105"/>
                  <a:gd name="T8" fmla="*/ 93 w 93"/>
                  <a:gd name="T9" fmla="*/ 0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05"/>
                  <a:gd name="T17" fmla="*/ 93 w 93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05">
                    <a:moveTo>
                      <a:pt x="93" y="0"/>
                    </a:moveTo>
                    <a:lnTo>
                      <a:pt x="76" y="45"/>
                    </a:lnTo>
                    <a:lnTo>
                      <a:pt x="0" y="105"/>
                    </a:lnTo>
                    <a:lnTo>
                      <a:pt x="88" y="45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6" name="Freeform 61"/>
              <p:cNvSpPr>
                <a:spLocks/>
              </p:cNvSpPr>
              <p:nvPr/>
            </p:nvSpPr>
            <p:spPr bwMode="auto">
              <a:xfrm>
                <a:off x="4834" y="2413"/>
                <a:ext cx="54" cy="67"/>
              </a:xfrm>
              <a:custGeom>
                <a:avLst/>
                <a:gdLst>
                  <a:gd name="T0" fmla="*/ 0 w 54"/>
                  <a:gd name="T1" fmla="*/ 8 h 67"/>
                  <a:gd name="T2" fmla="*/ 54 w 54"/>
                  <a:gd name="T3" fmla="*/ 0 h 67"/>
                  <a:gd name="T4" fmla="*/ 54 w 54"/>
                  <a:gd name="T5" fmla="*/ 67 h 67"/>
                  <a:gd name="T6" fmla="*/ 16 w 54"/>
                  <a:gd name="T7" fmla="*/ 59 h 67"/>
                  <a:gd name="T8" fmla="*/ 0 w 54"/>
                  <a:gd name="T9" fmla="*/ 8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67"/>
                  <a:gd name="T17" fmla="*/ 54 w 54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67">
                    <a:moveTo>
                      <a:pt x="0" y="8"/>
                    </a:moveTo>
                    <a:lnTo>
                      <a:pt x="54" y="0"/>
                    </a:lnTo>
                    <a:lnTo>
                      <a:pt x="54" y="67"/>
                    </a:lnTo>
                    <a:lnTo>
                      <a:pt x="16" y="59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7" name="Freeform 62"/>
              <p:cNvSpPr>
                <a:spLocks/>
              </p:cNvSpPr>
              <p:nvPr/>
            </p:nvSpPr>
            <p:spPr bwMode="auto">
              <a:xfrm>
                <a:off x="4777" y="2518"/>
                <a:ext cx="99" cy="61"/>
              </a:xfrm>
              <a:custGeom>
                <a:avLst/>
                <a:gdLst>
                  <a:gd name="T0" fmla="*/ 99 w 99"/>
                  <a:gd name="T1" fmla="*/ 0 h 61"/>
                  <a:gd name="T2" fmla="*/ 69 w 99"/>
                  <a:gd name="T3" fmla="*/ 38 h 61"/>
                  <a:gd name="T4" fmla="*/ 0 w 99"/>
                  <a:gd name="T5" fmla="*/ 61 h 61"/>
                  <a:gd name="T6" fmla="*/ 62 w 99"/>
                  <a:gd name="T7" fmla="*/ 30 h 61"/>
                  <a:gd name="T8" fmla="*/ 99 w 99"/>
                  <a:gd name="T9" fmla="*/ 0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99" y="0"/>
                    </a:moveTo>
                    <a:lnTo>
                      <a:pt x="69" y="38"/>
                    </a:lnTo>
                    <a:lnTo>
                      <a:pt x="0" y="61"/>
                    </a:lnTo>
                    <a:lnTo>
                      <a:pt x="62" y="30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8" name="Freeform 63"/>
              <p:cNvSpPr>
                <a:spLocks/>
              </p:cNvSpPr>
              <p:nvPr/>
            </p:nvSpPr>
            <p:spPr bwMode="auto">
              <a:xfrm>
                <a:off x="5273" y="3090"/>
                <a:ext cx="68" cy="46"/>
              </a:xfrm>
              <a:custGeom>
                <a:avLst/>
                <a:gdLst>
                  <a:gd name="T0" fmla="*/ 0 w 68"/>
                  <a:gd name="T1" fmla="*/ 46 h 46"/>
                  <a:gd name="T2" fmla="*/ 44 w 68"/>
                  <a:gd name="T3" fmla="*/ 39 h 46"/>
                  <a:gd name="T4" fmla="*/ 68 w 68"/>
                  <a:gd name="T5" fmla="*/ 0 h 46"/>
                  <a:gd name="T6" fmla="*/ 55 w 68"/>
                  <a:gd name="T7" fmla="*/ 46 h 46"/>
                  <a:gd name="T8" fmla="*/ 0 w 68"/>
                  <a:gd name="T9" fmla="*/ 46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8"/>
                  <a:gd name="T16" fmla="*/ 0 h 46"/>
                  <a:gd name="T17" fmla="*/ 68 w 6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8" h="46">
                    <a:moveTo>
                      <a:pt x="0" y="46"/>
                    </a:moveTo>
                    <a:lnTo>
                      <a:pt x="44" y="39"/>
                    </a:lnTo>
                    <a:lnTo>
                      <a:pt x="68" y="0"/>
                    </a:lnTo>
                    <a:lnTo>
                      <a:pt x="55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49" name="Freeform 64"/>
              <p:cNvSpPr>
                <a:spLocks/>
              </p:cNvSpPr>
              <p:nvPr/>
            </p:nvSpPr>
            <p:spPr bwMode="auto">
              <a:xfrm>
                <a:off x="5363" y="3106"/>
                <a:ext cx="174" cy="84"/>
              </a:xfrm>
              <a:custGeom>
                <a:avLst/>
                <a:gdLst>
                  <a:gd name="T0" fmla="*/ 0 w 174"/>
                  <a:gd name="T1" fmla="*/ 0 h 84"/>
                  <a:gd name="T2" fmla="*/ 119 w 174"/>
                  <a:gd name="T3" fmla="*/ 15 h 84"/>
                  <a:gd name="T4" fmla="*/ 174 w 174"/>
                  <a:gd name="T5" fmla="*/ 84 h 84"/>
                  <a:gd name="T6" fmla="*/ 111 w 174"/>
                  <a:gd name="T7" fmla="*/ 30 h 84"/>
                  <a:gd name="T8" fmla="*/ 0 w 174"/>
                  <a:gd name="T9" fmla="*/ 0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4"/>
                  <a:gd name="T16" fmla="*/ 0 h 84"/>
                  <a:gd name="T17" fmla="*/ 174 w 174"/>
                  <a:gd name="T18" fmla="*/ 84 h 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4" h="84">
                    <a:moveTo>
                      <a:pt x="0" y="0"/>
                    </a:moveTo>
                    <a:lnTo>
                      <a:pt x="119" y="15"/>
                    </a:lnTo>
                    <a:lnTo>
                      <a:pt x="174" y="84"/>
                    </a:lnTo>
                    <a:lnTo>
                      <a:pt x="111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0" name="Freeform 65"/>
              <p:cNvSpPr>
                <a:spLocks/>
              </p:cNvSpPr>
              <p:nvPr/>
            </p:nvSpPr>
            <p:spPr bwMode="auto">
              <a:xfrm>
                <a:off x="4534" y="3252"/>
                <a:ext cx="705" cy="570"/>
              </a:xfrm>
              <a:custGeom>
                <a:avLst/>
                <a:gdLst>
                  <a:gd name="T0" fmla="*/ 528 w 705"/>
                  <a:gd name="T1" fmla="*/ 0 h 570"/>
                  <a:gd name="T2" fmla="*/ 502 w 705"/>
                  <a:gd name="T3" fmla="*/ 60 h 570"/>
                  <a:gd name="T4" fmla="*/ 502 w 705"/>
                  <a:gd name="T5" fmla="*/ 120 h 570"/>
                  <a:gd name="T6" fmla="*/ 439 w 705"/>
                  <a:gd name="T7" fmla="*/ 102 h 570"/>
                  <a:gd name="T8" fmla="*/ 420 w 705"/>
                  <a:gd name="T9" fmla="*/ 23 h 570"/>
                  <a:gd name="T10" fmla="*/ 342 w 705"/>
                  <a:gd name="T11" fmla="*/ 0 h 570"/>
                  <a:gd name="T12" fmla="*/ 300 w 705"/>
                  <a:gd name="T13" fmla="*/ 23 h 570"/>
                  <a:gd name="T14" fmla="*/ 279 w 705"/>
                  <a:gd name="T15" fmla="*/ 66 h 570"/>
                  <a:gd name="T16" fmla="*/ 243 w 705"/>
                  <a:gd name="T17" fmla="*/ 42 h 570"/>
                  <a:gd name="T18" fmla="*/ 204 w 705"/>
                  <a:gd name="T19" fmla="*/ 96 h 570"/>
                  <a:gd name="T20" fmla="*/ 153 w 705"/>
                  <a:gd name="T21" fmla="*/ 111 h 570"/>
                  <a:gd name="T22" fmla="*/ 148 w 705"/>
                  <a:gd name="T23" fmla="*/ 157 h 570"/>
                  <a:gd name="T24" fmla="*/ 17 w 705"/>
                  <a:gd name="T25" fmla="*/ 203 h 570"/>
                  <a:gd name="T26" fmla="*/ 0 w 705"/>
                  <a:gd name="T27" fmla="*/ 309 h 570"/>
                  <a:gd name="T28" fmla="*/ 36 w 705"/>
                  <a:gd name="T29" fmla="*/ 407 h 570"/>
                  <a:gd name="T30" fmla="*/ 0 w 705"/>
                  <a:gd name="T31" fmla="*/ 434 h 570"/>
                  <a:gd name="T32" fmla="*/ 30 w 705"/>
                  <a:gd name="T33" fmla="*/ 464 h 570"/>
                  <a:gd name="T34" fmla="*/ 130 w 705"/>
                  <a:gd name="T35" fmla="*/ 474 h 570"/>
                  <a:gd name="T36" fmla="*/ 221 w 705"/>
                  <a:gd name="T37" fmla="*/ 421 h 570"/>
                  <a:gd name="T38" fmla="*/ 293 w 705"/>
                  <a:gd name="T39" fmla="*/ 407 h 570"/>
                  <a:gd name="T40" fmla="*/ 359 w 705"/>
                  <a:gd name="T41" fmla="*/ 479 h 570"/>
                  <a:gd name="T42" fmla="*/ 389 w 705"/>
                  <a:gd name="T43" fmla="*/ 442 h 570"/>
                  <a:gd name="T44" fmla="*/ 410 w 705"/>
                  <a:gd name="T45" fmla="*/ 525 h 570"/>
                  <a:gd name="T46" fmla="*/ 452 w 705"/>
                  <a:gd name="T47" fmla="*/ 548 h 570"/>
                  <a:gd name="T48" fmla="*/ 508 w 705"/>
                  <a:gd name="T49" fmla="*/ 533 h 570"/>
                  <a:gd name="T50" fmla="*/ 551 w 705"/>
                  <a:gd name="T51" fmla="*/ 570 h 570"/>
                  <a:gd name="T52" fmla="*/ 631 w 705"/>
                  <a:gd name="T53" fmla="*/ 488 h 570"/>
                  <a:gd name="T54" fmla="*/ 668 w 705"/>
                  <a:gd name="T55" fmla="*/ 385 h 570"/>
                  <a:gd name="T56" fmla="*/ 705 w 705"/>
                  <a:gd name="T57" fmla="*/ 369 h 570"/>
                  <a:gd name="T58" fmla="*/ 687 w 705"/>
                  <a:gd name="T59" fmla="*/ 294 h 570"/>
                  <a:gd name="T60" fmla="*/ 644 w 705"/>
                  <a:gd name="T61" fmla="*/ 232 h 570"/>
                  <a:gd name="T62" fmla="*/ 614 w 705"/>
                  <a:gd name="T63" fmla="*/ 163 h 570"/>
                  <a:gd name="T64" fmla="*/ 568 w 705"/>
                  <a:gd name="T65" fmla="*/ 149 h 570"/>
                  <a:gd name="T66" fmla="*/ 545 w 705"/>
                  <a:gd name="T67" fmla="*/ 42 h 570"/>
                  <a:gd name="T68" fmla="*/ 528 w 705"/>
                  <a:gd name="T69" fmla="*/ 0 h 57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705"/>
                  <a:gd name="T106" fmla="*/ 0 h 570"/>
                  <a:gd name="T107" fmla="*/ 705 w 705"/>
                  <a:gd name="T108" fmla="*/ 570 h 57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705" h="570">
                    <a:moveTo>
                      <a:pt x="528" y="0"/>
                    </a:moveTo>
                    <a:lnTo>
                      <a:pt x="502" y="60"/>
                    </a:lnTo>
                    <a:lnTo>
                      <a:pt x="502" y="120"/>
                    </a:lnTo>
                    <a:lnTo>
                      <a:pt x="439" y="102"/>
                    </a:lnTo>
                    <a:lnTo>
                      <a:pt x="420" y="23"/>
                    </a:lnTo>
                    <a:lnTo>
                      <a:pt x="342" y="0"/>
                    </a:lnTo>
                    <a:lnTo>
                      <a:pt x="300" y="23"/>
                    </a:lnTo>
                    <a:lnTo>
                      <a:pt x="279" y="66"/>
                    </a:lnTo>
                    <a:lnTo>
                      <a:pt x="243" y="42"/>
                    </a:lnTo>
                    <a:lnTo>
                      <a:pt x="204" y="96"/>
                    </a:lnTo>
                    <a:lnTo>
                      <a:pt x="153" y="111"/>
                    </a:lnTo>
                    <a:lnTo>
                      <a:pt x="148" y="157"/>
                    </a:lnTo>
                    <a:lnTo>
                      <a:pt x="17" y="203"/>
                    </a:lnTo>
                    <a:lnTo>
                      <a:pt x="0" y="309"/>
                    </a:lnTo>
                    <a:lnTo>
                      <a:pt x="36" y="407"/>
                    </a:lnTo>
                    <a:lnTo>
                      <a:pt x="0" y="434"/>
                    </a:lnTo>
                    <a:lnTo>
                      <a:pt x="30" y="464"/>
                    </a:lnTo>
                    <a:lnTo>
                      <a:pt x="130" y="474"/>
                    </a:lnTo>
                    <a:lnTo>
                      <a:pt x="221" y="421"/>
                    </a:lnTo>
                    <a:lnTo>
                      <a:pt x="293" y="407"/>
                    </a:lnTo>
                    <a:lnTo>
                      <a:pt x="359" y="479"/>
                    </a:lnTo>
                    <a:lnTo>
                      <a:pt x="389" y="442"/>
                    </a:lnTo>
                    <a:lnTo>
                      <a:pt x="410" y="525"/>
                    </a:lnTo>
                    <a:lnTo>
                      <a:pt x="452" y="548"/>
                    </a:lnTo>
                    <a:lnTo>
                      <a:pt x="508" y="533"/>
                    </a:lnTo>
                    <a:lnTo>
                      <a:pt x="551" y="570"/>
                    </a:lnTo>
                    <a:lnTo>
                      <a:pt x="631" y="488"/>
                    </a:lnTo>
                    <a:lnTo>
                      <a:pt x="668" y="385"/>
                    </a:lnTo>
                    <a:lnTo>
                      <a:pt x="705" y="369"/>
                    </a:lnTo>
                    <a:lnTo>
                      <a:pt x="687" y="294"/>
                    </a:lnTo>
                    <a:lnTo>
                      <a:pt x="644" y="232"/>
                    </a:lnTo>
                    <a:lnTo>
                      <a:pt x="614" y="163"/>
                    </a:lnTo>
                    <a:lnTo>
                      <a:pt x="568" y="149"/>
                    </a:lnTo>
                    <a:lnTo>
                      <a:pt x="545" y="42"/>
                    </a:lnTo>
                    <a:lnTo>
                      <a:pt x="52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1" name="Freeform 66"/>
              <p:cNvSpPr>
                <a:spLocks/>
              </p:cNvSpPr>
              <p:nvPr/>
            </p:nvSpPr>
            <p:spPr bwMode="auto">
              <a:xfrm>
                <a:off x="4986" y="3837"/>
                <a:ext cx="93" cy="83"/>
              </a:xfrm>
              <a:custGeom>
                <a:avLst/>
                <a:gdLst>
                  <a:gd name="T0" fmla="*/ 12 w 93"/>
                  <a:gd name="T1" fmla="*/ 0 h 83"/>
                  <a:gd name="T2" fmla="*/ 50 w 93"/>
                  <a:gd name="T3" fmla="*/ 14 h 83"/>
                  <a:gd name="T4" fmla="*/ 93 w 93"/>
                  <a:gd name="T5" fmla="*/ 8 h 83"/>
                  <a:gd name="T6" fmla="*/ 86 w 93"/>
                  <a:gd name="T7" fmla="*/ 54 h 83"/>
                  <a:gd name="T8" fmla="*/ 18 w 93"/>
                  <a:gd name="T9" fmla="*/ 83 h 83"/>
                  <a:gd name="T10" fmla="*/ 0 w 93"/>
                  <a:gd name="T11" fmla="*/ 31 h 83"/>
                  <a:gd name="T12" fmla="*/ 12 w 93"/>
                  <a:gd name="T13" fmla="*/ 0 h 8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3"/>
                  <a:gd name="T22" fmla="*/ 0 h 83"/>
                  <a:gd name="T23" fmla="*/ 93 w 93"/>
                  <a:gd name="T24" fmla="*/ 83 h 8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3" h="83">
                    <a:moveTo>
                      <a:pt x="12" y="0"/>
                    </a:moveTo>
                    <a:lnTo>
                      <a:pt x="50" y="14"/>
                    </a:lnTo>
                    <a:lnTo>
                      <a:pt x="93" y="8"/>
                    </a:lnTo>
                    <a:lnTo>
                      <a:pt x="86" y="54"/>
                    </a:lnTo>
                    <a:lnTo>
                      <a:pt x="18" y="83"/>
                    </a:lnTo>
                    <a:lnTo>
                      <a:pt x="0" y="31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2" name="Freeform 67"/>
              <p:cNvSpPr>
                <a:spLocks/>
              </p:cNvSpPr>
              <p:nvPr/>
            </p:nvSpPr>
            <p:spPr bwMode="auto">
              <a:xfrm>
                <a:off x="5488" y="3740"/>
                <a:ext cx="106" cy="128"/>
              </a:xfrm>
              <a:custGeom>
                <a:avLst/>
                <a:gdLst>
                  <a:gd name="T0" fmla="*/ 7 w 106"/>
                  <a:gd name="T1" fmla="*/ 0 h 128"/>
                  <a:gd name="T2" fmla="*/ 7 w 106"/>
                  <a:gd name="T3" fmla="*/ 30 h 128"/>
                  <a:gd name="T4" fmla="*/ 24 w 106"/>
                  <a:gd name="T5" fmla="*/ 68 h 128"/>
                  <a:gd name="T6" fmla="*/ 0 w 106"/>
                  <a:gd name="T7" fmla="*/ 82 h 128"/>
                  <a:gd name="T8" fmla="*/ 19 w 106"/>
                  <a:gd name="T9" fmla="*/ 128 h 128"/>
                  <a:gd name="T10" fmla="*/ 66 w 106"/>
                  <a:gd name="T11" fmla="*/ 105 h 128"/>
                  <a:gd name="T12" fmla="*/ 106 w 106"/>
                  <a:gd name="T13" fmla="*/ 37 h 128"/>
                  <a:gd name="T14" fmla="*/ 66 w 106"/>
                  <a:gd name="T15" fmla="*/ 45 h 128"/>
                  <a:gd name="T16" fmla="*/ 36 w 106"/>
                  <a:gd name="T17" fmla="*/ 14 h 128"/>
                  <a:gd name="T18" fmla="*/ 7 w 106"/>
                  <a:gd name="T19" fmla="*/ 0 h 1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6"/>
                  <a:gd name="T31" fmla="*/ 0 h 128"/>
                  <a:gd name="T32" fmla="*/ 106 w 106"/>
                  <a:gd name="T33" fmla="*/ 128 h 12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6" h="128">
                    <a:moveTo>
                      <a:pt x="7" y="0"/>
                    </a:moveTo>
                    <a:lnTo>
                      <a:pt x="7" y="30"/>
                    </a:lnTo>
                    <a:lnTo>
                      <a:pt x="24" y="68"/>
                    </a:lnTo>
                    <a:lnTo>
                      <a:pt x="0" y="82"/>
                    </a:lnTo>
                    <a:lnTo>
                      <a:pt x="19" y="128"/>
                    </a:lnTo>
                    <a:lnTo>
                      <a:pt x="66" y="105"/>
                    </a:lnTo>
                    <a:lnTo>
                      <a:pt x="106" y="37"/>
                    </a:lnTo>
                    <a:lnTo>
                      <a:pt x="66" y="45"/>
                    </a:lnTo>
                    <a:lnTo>
                      <a:pt x="36" y="14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3" name="Freeform 68"/>
              <p:cNvSpPr>
                <a:spLocks/>
              </p:cNvSpPr>
              <p:nvPr/>
            </p:nvSpPr>
            <p:spPr bwMode="auto">
              <a:xfrm>
                <a:off x="5334" y="3861"/>
                <a:ext cx="154" cy="151"/>
              </a:xfrm>
              <a:custGeom>
                <a:avLst/>
                <a:gdLst>
                  <a:gd name="T0" fmla="*/ 137 w 154"/>
                  <a:gd name="T1" fmla="*/ 0 h 151"/>
                  <a:gd name="T2" fmla="*/ 154 w 154"/>
                  <a:gd name="T3" fmla="*/ 21 h 151"/>
                  <a:gd name="T4" fmla="*/ 137 w 154"/>
                  <a:gd name="T5" fmla="*/ 67 h 151"/>
                  <a:gd name="T6" fmla="*/ 86 w 154"/>
                  <a:gd name="T7" fmla="*/ 90 h 151"/>
                  <a:gd name="T8" fmla="*/ 26 w 154"/>
                  <a:gd name="T9" fmla="*/ 151 h 151"/>
                  <a:gd name="T10" fmla="*/ 0 w 154"/>
                  <a:gd name="T11" fmla="*/ 128 h 151"/>
                  <a:gd name="T12" fmla="*/ 74 w 154"/>
                  <a:gd name="T13" fmla="*/ 59 h 151"/>
                  <a:gd name="T14" fmla="*/ 117 w 154"/>
                  <a:gd name="T15" fmla="*/ 30 h 151"/>
                  <a:gd name="T16" fmla="*/ 137 w 154"/>
                  <a:gd name="T17" fmla="*/ 0 h 15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4"/>
                  <a:gd name="T28" fmla="*/ 0 h 151"/>
                  <a:gd name="T29" fmla="*/ 154 w 154"/>
                  <a:gd name="T30" fmla="*/ 151 h 15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4" h="151">
                    <a:moveTo>
                      <a:pt x="137" y="0"/>
                    </a:moveTo>
                    <a:lnTo>
                      <a:pt x="154" y="21"/>
                    </a:lnTo>
                    <a:lnTo>
                      <a:pt x="137" y="67"/>
                    </a:lnTo>
                    <a:lnTo>
                      <a:pt x="86" y="90"/>
                    </a:lnTo>
                    <a:lnTo>
                      <a:pt x="26" y="151"/>
                    </a:lnTo>
                    <a:lnTo>
                      <a:pt x="0" y="128"/>
                    </a:lnTo>
                    <a:lnTo>
                      <a:pt x="74" y="59"/>
                    </a:lnTo>
                    <a:lnTo>
                      <a:pt x="117" y="30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4" name="Freeform 69"/>
              <p:cNvSpPr>
                <a:spLocks/>
              </p:cNvSpPr>
              <p:nvPr/>
            </p:nvSpPr>
            <p:spPr bwMode="auto">
              <a:xfrm>
                <a:off x="5401" y="3447"/>
                <a:ext cx="63" cy="53"/>
              </a:xfrm>
              <a:custGeom>
                <a:avLst/>
                <a:gdLst>
                  <a:gd name="T0" fmla="*/ 0 w 63"/>
                  <a:gd name="T1" fmla="*/ 0 h 53"/>
                  <a:gd name="T2" fmla="*/ 50 w 63"/>
                  <a:gd name="T3" fmla="*/ 53 h 53"/>
                  <a:gd name="T4" fmla="*/ 63 w 63"/>
                  <a:gd name="T5" fmla="*/ 30 h 53"/>
                  <a:gd name="T6" fmla="*/ 0 w 63"/>
                  <a:gd name="T7" fmla="*/ 0 h 5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3"/>
                  <a:gd name="T13" fmla="*/ 0 h 53"/>
                  <a:gd name="T14" fmla="*/ 63 w 63"/>
                  <a:gd name="T15" fmla="*/ 53 h 5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3" h="53">
                    <a:moveTo>
                      <a:pt x="0" y="0"/>
                    </a:moveTo>
                    <a:lnTo>
                      <a:pt x="50" y="53"/>
                    </a:lnTo>
                    <a:lnTo>
                      <a:pt x="63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5" name="Freeform 70"/>
              <p:cNvSpPr>
                <a:spLocks/>
              </p:cNvSpPr>
              <p:nvPr/>
            </p:nvSpPr>
            <p:spPr bwMode="auto">
              <a:xfrm>
                <a:off x="5608" y="3373"/>
                <a:ext cx="96" cy="68"/>
              </a:xfrm>
              <a:custGeom>
                <a:avLst/>
                <a:gdLst>
                  <a:gd name="T0" fmla="*/ 96 w 96"/>
                  <a:gd name="T1" fmla="*/ 0 h 68"/>
                  <a:gd name="T2" fmla="*/ 28 w 96"/>
                  <a:gd name="T3" fmla="*/ 68 h 68"/>
                  <a:gd name="T4" fmla="*/ 0 w 96"/>
                  <a:gd name="T5" fmla="*/ 50 h 68"/>
                  <a:gd name="T6" fmla="*/ 96 w 96"/>
                  <a:gd name="T7" fmla="*/ 0 h 6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6"/>
                  <a:gd name="T13" fmla="*/ 0 h 68"/>
                  <a:gd name="T14" fmla="*/ 96 w 96"/>
                  <a:gd name="T15" fmla="*/ 68 h 6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6" h="68">
                    <a:moveTo>
                      <a:pt x="96" y="0"/>
                    </a:moveTo>
                    <a:lnTo>
                      <a:pt x="28" y="68"/>
                    </a:lnTo>
                    <a:lnTo>
                      <a:pt x="0" y="5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6" name="Freeform 71"/>
              <p:cNvSpPr>
                <a:spLocks/>
              </p:cNvSpPr>
              <p:nvPr/>
            </p:nvSpPr>
            <p:spPr bwMode="auto">
              <a:xfrm>
                <a:off x="5461" y="3323"/>
                <a:ext cx="67" cy="100"/>
              </a:xfrm>
              <a:custGeom>
                <a:avLst/>
                <a:gdLst>
                  <a:gd name="T0" fmla="*/ 0 w 67"/>
                  <a:gd name="T1" fmla="*/ 0 h 100"/>
                  <a:gd name="T2" fmla="*/ 39 w 67"/>
                  <a:gd name="T3" fmla="*/ 17 h 100"/>
                  <a:gd name="T4" fmla="*/ 67 w 67"/>
                  <a:gd name="T5" fmla="*/ 100 h 100"/>
                  <a:gd name="T6" fmla="*/ 0 w 67"/>
                  <a:gd name="T7" fmla="*/ 0 h 1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7"/>
                  <a:gd name="T13" fmla="*/ 0 h 100"/>
                  <a:gd name="T14" fmla="*/ 67 w 67"/>
                  <a:gd name="T15" fmla="*/ 100 h 1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7" h="100">
                    <a:moveTo>
                      <a:pt x="0" y="0"/>
                    </a:moveTo>
                    <a:lnTo>
                      <a:pt x="39" y="17"/>
                    </a:lnTo>
                    <a:lnTo>
                      <a:pt x="67" y="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7" name="Freeform 72"/>
              <p:cNvSpPr>
                <a:spLocks/>
              </p:cNvSpPr>
              <p:nvPr/>
            </p:nvSpPr>
            <p:spPr bwMode="auto">
              <a:xfrm>
                <a:off x="3960" y="1169"/>
                <a:ext cx="225" cy="135"/>
              </a:xfrm>
              <a:custGeom>
                <a:avLst/>
                <a:gdLst>
                  <a:gd name="T0" fmla="*/ 58 w 225"/>
                  <a:gd name="T1" fmla="*/ 0 h 135"/>
                  <a:gd name="T2" fmla="*/ 206 w 225"/>
                  <a:gd name="T3" fmla="*/ 36 h 135"/>
                  <a:gd name="T4" fmla="*/ 225 w 225"/>
                  <a:gd name="T5" fmla="*/ 116 h 135"/>
                  <a:gd name="T6" fmla="*/ 160 w 225"/>
                  <a:gd name="T7" fmla="*/ 79 h 135"/>
                  <a:gd name="T8" fmla="*/ 135 w 225"/>
                  <a:gd name="T9" fmla="*/ 135 h 135"/>
                  <a:gd name="T10" fmla="*/ 0 w 225"/>
                  <a:gd name="T11" fmla="*/ 46 h 135"/>
                  <a:gd name="T12" fmla="*/ 87 w 225"/>
                  <a:gd name="T13" fmla="*/ 60 h 135"/>
                  <a:gd name="T14" fmla="*/ 58 w 225"/>
                  <a:gd name="T15" fmla="*/ 0 h 1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25"/>
                  <a:gd name="T25" fmla="*/ 0 h 135"/>
                  <a:gd name="T26" fmla="*/ 225 w 225"/>
                  <a:gd name="T27" fmla="*/ 135 h 13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25" h="135">
                    <a:moveTo>
                      <a:pt x="58" y="0"/>
                    </a:moveTo>
                    <a:lnTo>
                      <a:pt x="206" y="36"/>
                    </a:lnTo>
                    <a:lnTo>
                      <a:pt x="225" y="116"/>
                    </a:lnTo>
                    <a:lnTo>
                      <a:pt x="160" y="79"/>
                    </a:lnTo>
                    <a:lnTo>
                      <a:pt x="135" y="135"/>
                    </a:lnTo>
                    <a:lnTo>
                      <a:pt x="0" y="46"/>
                    </a:lnTo>
                    <a:lnTo>
                      <a:pt x="87" y="60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8" name="Freeform 73"/>
              <p:cNvSpPr>
                <a:spLocks/>
              </p:cNvSpPr>
              <p:nvPr/>
            </p:nvSpPr>
            <p:spPr bwMode="auto">
              <a:xfrm>
                <a:off x="2824" y="2155"/>
                <a:ext cx="41" cy="94"/>
              </a:xfrm>
              <a:custGeom>
                <a:avLst/>
                <a:gdLst>
                  <a:gd name="T0" fmla="*/ 16 w 41"/>
                  <a:gd name="T1" fmla="*/ 0 h 94"/>
                  <a:gd name="T2" fmla="*/ 30 w 41"/>
                  <a:gd name="T3" fmla="*/ 8 h 94"/>
                  <a:gd name="T4" fmla="*/ 41 w 41"/>
                  <a:gd name="T5" fmla="*/ 36 h 94"/>
                  <a:gd name="T6" fmla="*/ 30 w 41"/>
                  <a:gd name="T7" fmla="*/ 44 h 94"/>
                  <a:gd name="T8" fmla="*/ 41 w 41"/>
                  <a:gd name="T9" fmla="*/ 62 h 94"/>
                  <a:gd name="T10" fmla="*/ 28 w 41"/>
                  <a:gd name="T11" fmla="*/ 94 h 94"/>
                  <a:gd name="T12" fmla="*/ 1 w 41"/>
                  <a:gd name="T13" fmla="*/ 94 h 94"/>
                  <a:gd name="T14" fmla="*/ 0 w 41"/>
                  <a:gd name="T15" fmla="*/ 58 h 94"/>
                  <a:gd name="T16" fmla="*/ 16 w 41"/>
                  <a:gd name="T17" fmla="*/ 46 h 94"/>
                  <a:gd name="T18" fmla="*/ 12 w 41"/>
                  <a:gd name="T19" fmla="*/ 15 h 94"/>
                  <a:gd name="T20" fmla="*/ 16 w 41"/>
                  <a:gd name="T21" fmla="*/ 0 h 9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1"/>
                  <a:gd name="T34" fmla="*/ 0 h 94"/>
                  <a:gd name="T35" fmla="*/ 41 w 41"/>
                  <a:gd name="T36" fmla="*/ 94 h 9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1" h="94">
                    <a:moveTo>
                      <a:pt x="16" y="0"/>
                    </a:moveTo>
                    <a:lnTo>
                      <a:pt x="30" y="8"/>
                    </a:lnTo>
                    <a:lnTo>
                      <a:pt x="41" y="36"/>
                    </a:lnTo>
                    <a:lnTo>
                      <a:pt x="30" y="44"/>
                    </a:lnTo>
                    <a:lnTo>
                      <a:pt x="41" y="62"/>
                    </a:lnTo>
                    <a:lnTo>
                      <a:pt x="28" y="94"/>
                    </a:lnTo>
                    <a:lnTo>
                      <a:pt x="1" y="94"/>
                    </a:lnTo>
                    <a:lnTo>
                      <a:pt x="0" y="58"/>
                    </a:lnTo>
                    <a:lnTo>
                      <a:pt x="16" y="46"/>
                    </a:lnTo>
                    <a:lnTo>
                      <a:pt x="12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59" name="Freeform 74"/>
              <p:cNvSpPr>
                <a:spLocks/>
              </p:cNvSpPr>
              <p:nvPr/>
            </p:nvSpPr>
            <p:spPr bwMode="auto">
              <a:xfrm>
                <a:off x="2728" y="2215"/>
                <a:ext cx="33" cy="24"/>
              </a:xfrm>
              <a:custGeom>
                <a:avLst/>
                <a:gdLst>
                  <a:gd name="T0" fmla="*/ 33 w 33"/>
                  <a:gd name="T1" fmla="*/ 0 h 24"/>
                  <a:gd name="T2" fmla="*/ 2 w 33"/>
                  <a:gd name="T3" fmla="*/ 4 h 24"/>
                  <a:gd name="T4" fmla="*/ 0 w 33"/>
                  <a:gd name="T5" fmla="*/ 19 h 24"/>
                  <a:gd name="T6" fmla="*/ 13 w 33"/>
                  <a:gd name="T7" fmla="*/ 24 h 24"/>
                  <a:gd name="T8" fmla="*/ 17 w 33"/>
                  <a:gd name="T9" fmla="*/ 11 h 24"/>
                  <a:gd name="T10" fmla="*/ 33 w 33"/>
                  <a:gd name="T11" fmla="*/ 0 h 2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"/>
                  <a:gd name="T19" fmla="*/ 0 h 24"/>
                  <a:gd name="T20" fmla="*/ 33 w 33"/>
                  <a:gd name="T21" fmla="*/ 24 h 2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" h="24">
                    <a:moveTo>
                      <a:pt x="33" y="0"/>
                    </a:moveTo>
                    <a:lnTo>
                      <a:pt x="2" y="4"/>
                    </a:lnTo>
                    <a:lnTo>
                      <a:pt x="0" y="19"/>
                    </a:lnTo>
                    <a:lnTo>
                      <a:pt x="13" y="24"/>
                    </a:lnTo>
                    <a:lnTo>
                      <a:pt x="17" y="11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0" name="Freeform 75"/>
              <p:cNvSpPr>
                <a:spLocks/>
              </p:cNvSpPr>
              <p:nvPr/>
            </p:nvSpPr>
            <p:spPr bwMode="auto">
              <a:xfrm>
                <a:off x="3086" y="2295"/>
                <a:ext cx="49" cy="24"/>
              </a:xfrm>
              <a:custGeom>
                <a:avLst/>
                <a:gdLst>
                  <a:gd name="T0" fmla="*/ 9 w 49"/>
                  <a:gd name="T1" fmla="*/ 0 h 24"/>
                  <a:gd name="T2" fmla="*/ 27 w 49"/>
                  <a:gd name="T3" fmla="*/ 8 h 24"/>
                  <a:gd name="T4" fmla="*/ 49 w 49"/>
                  <a:gd name="T5" fmla="*/ 4 h 24"/>
                  <a:gd name="T6" fmla="*/ 41 w 49"/>
                  <a:gd name="T7" fmla="*/ 20 h 24"/>
                  <a:gd name="T8" fmla="*/ 19 w 49"/>
                  <a:gd name="T9" fmla="*/ 24 h 24"/>
                  <a:gd name="T10" fmla="*/ 0 w 49"/>
                  <a:gd name="T11" fmla="*/ 15 h 24"/>
                  <a:gd name="T12" fmla="*/ 9 w 49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9"/>
                  <a:gd name="T22" fmla="*/ 0 h 24"/>
                  <a:gd name="T23" fmla="*/ 49 w 49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9" h="24">
                    <a:moveTo>
                      <a:pt x="9" y="0"/>
                    </a:moveTo>
                    <a:lnTo>
                      <a:pt x="27" y="8"/>
                    </a:lnTo>
                    <a:lnTo>
                      <a:pt x="49" y="4"/>
                    </a:lnTo>
                    <a:lnTo>
                      <a:pt x="41" y="20"/>
                    </a:lnTo>
                    <a:lnTo>
                      <a:pt x="19" y="24"/>
                    </a:lnTo>
                    <a:lnTo>
                      <a:pt x="0" y="15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1" name="Freeform 76"/>
              <p:cNvSpPr>
                <a:spLocks/>
              </p:cNvSpPr>
              <p:nvPr/>
            </p:nvSpPr>
            <p:spPr bwMode="auto">
              <a:xfrm>
                <a:off x="3189" y="2322"/>
                <a:ext cx="37" cy="18"/>
              </a:xfrm>
              <a:custGeom>
                <a:avLst/>
                <a:gdLst>
                  <a:gd name="T0" fmla="*/ 37 w 37"/>
                  <a:gd name="T1" fmla="*/ 0 h 18"/>
                  <a:gd name="T2" fmla="*/ 19 w 37"/>
                  <a:gd name="T3" fmla="*/ 6 h 18"/>
                  <a:gd name="T4" fmla="*/ 0 w 37"/>
                  <a:gd name="T5" fmla="*/ 9 h 18"/>
                  <a:gd name="T6" fmla="*/ 5 w 37"/>
                  <a:gd name="T7" fmla="*/ 18 h 18"/>
                  <a:gd name="T8" fmla="*/ 32 w 37"/>
                  <a:gd name="T9" fmla="*/ 18 h 18"/>
                  <a:gd name="T10" fmla="*/ 37 w 37"/>
                  <a:gd name="T11" fmla="*/ 0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7"/>
                  <a:gd name="T19" fmla="*/ 0 h 18"/>
                  <a:gd name="T20" fmla="*/ 37 w 37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7" h="18">
                    <a:moveTo>
                      <a:pt x="37" y="0"/>
                    </a:moveTo>
                    <a:lnTo>
                      <a:pt x="19" y="6"/>
                    </a:lnTo>
                    <a:lnTo>
                      <a:pt x="0" y="9"/>
                    </a:lnTo>
                    <a:lnTo>
                      <a:pt x="5" y="18"/>
                    </a:lnTo>
                    <a:lnTo>
                      <a:pt x="32" y="1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2" name="Freeform 77"/>
              <p:cNvSpPr>
                <a:spLocks/>
              </p:cNvSpPr>
              <p:nvPr/>
            </p:nvSpPr>
            <p:spPr bwMode="auto">
              <a:xfrm>
                <a:off x="27" y="2531"/>
                <a:ext cx="40" cy="49"/>
              </a:xfrm>
              <a:custGeom>
                <a:avLst/>
                <a:gdLst>
                  <a:gd name="T0" fmla="*/ 40 w 40"/>
                  <a:gd name="T1" fmla="*/ 0 h 49"/>
                  <a:gd name="T2" fmla="*/ 40 w 40"/>
                  <a:gd name="T3" fmla="*/ 49 h 49"/>
                  <a:gd name="T4" fmla="*/ 0 w 40"/>
                  <a:gd name="T5" fmla="*/ 33 h 49"/>
                  <a:gd name="T6" fmla="*/ 40 w 40"/>
                  <a:gd name="T7" fmla="*/ 0 h 4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0"/>
                  <a:gd name="T13" fmla="*/ 0 h 49"/>
                  <a:gd name="T14" fmla="*/ 40 w 40"/>
                  <a:gd name="T15" fmla="*/ 49 h 4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0" h="49">
                    <a:moveTo>
                      <a:pt x="40" y="0"/>
                    </a:moveTo>
                    <a:lnTo>
                      <a:pt x="40" y="49"/>
                    </a:lnTo>
                    <a:lnTo>
                      <a:pt x="0" y="33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3" name="Freeform 78"/>
              <p:cNvSpPr>
                <a:spLocks/>
              </p:cNvSpPr>
              <p:nvPr/>
            </p:nvSpPr>
            <p:spPr bwMode="auto">
              <a:xfrm>
                <a:off x="0" y="2480"/>
                <a:ext cx="39" cy="51"/>
              </a:xfrm>
              <a:custGeom>
                <a:avLst/>
                <a:gdLst>
                  <a:gd name="T0" fmla="*/ 0 w 39"/>
                  <a:gd name="T1" fmla="*/ 0 h 51"/>
                  <a:gd name="T2" fmla="*/ 39 w 39"/>
                  <a:gd name="T3" fmla="*/ 34 h 51"/>
                  <a:gd name="T4" fmla="*/ 13 w 39"/>
                  <a:gd name="T5" fmla="*/ 51 h 51"/>
                  <a:gd name="T6" fmla="*/ 0 w 39"/>
                  <a:gd name="T7" fmla="*/ 0 h 5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9"/>
                  <a:gd name="T13" fmla="*/ 0 h 51"/>
                  <a:gd name="T14" fmla="*/ 39 w 39"/>
                  <a:gd name="T15" fmla="*/ 51 h 5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9" h="51">
                    <a:moveTo>
                      <a:pt x="0" y="0"/>
                    </a:moveTo>
                    <a:lnTo>
                      <a:pt x="39" y="34"/>
                    </a:lnTo>
                    <a:lnTo>
                      <a:pt x="13" y="5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4" name="Freeform 79"/>
              <p:cNvSpPr>
                <a:spLocks/>
              </p:cNvSpPr>
              <p:nvPr/>
            </p:nvSpPr>
            <p:spPr bwMode="auto">
              <a:xfrm>
                <a:off x="2579" y="1812"/>
                <a:ext cx="22" cy="35"/>
              </a:xfrm>
              <a:custGeom>
                <a:avLst/>
                <a:gdLst>
                  <a:gd name="T0" fmla="*/ 22 w 22"/>
                  <a:gd name="T1" fmla="*/ 0 h 35"/>
                  <a:gd name="T2" fmla="*/ 15 w 22"/>
                  <a:gd name="T3" fmla="*/ 12 h 35"/>
                  <a:gd name="T4" fmla="*/ 18 w 22"/>
                  <a:gd name="T5" fmla="*/ 35 h 35"/>
                  <a:gd name="T6" fmla="*/ 0 w 22"/>
                  <a:gd name="T7" fmla="*/ 12 h 35"/>
                  <a:gd name="T8" fmla="*/ 22 w 22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"/>
                  <a:gd name="T16" fmla="*/ 0 h 35"/>
                  <a:gd name="T17" fmla="*/ 22 w 22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" h="35">
                    <a:moveTo>
                      <a:pt x="22" y="0"/>
                    </a:moveTo>
                    <a:lnTo>
                      <a:pt x="15" y="12"/>
                    </a:lnTo>
                    <a:lnTo>
                      <a:pt x="18" y="35"/>
                    </a:lnTo>
                    <a:lnTo>
                      <a:pt x="0" y="12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5" name="Freeform 80"/>
              <p:cNvSpPr>
                <a:spLocks/>
              </p:cNvSpPr>
              <p:nvPr/>
            </p:nvSpPr>
            <p:spPr bwMode="auto">
              <a:xfrm>
                <a:off x="2671" y="1730"/>
                <a:ext cx="25" cy="37"/>
              </a:xfrm>
              <a:custGeom>
                <a:avLst/>
                <a:gdLst>
                  <a:gd name="T0" fmla="*/ 23 w 25"/>
                  <a:gd name="T1" fmla="*/ 0 h 37"/>
                  <a:gd name="T2" fmla="*/ 18 w 25"/>
                  <a:gd name="T3" fmla="*/ 14 h 37"/>
                  <a:gd name="T4" fmla="*/ 0 w 25"/>
                  <a:gd name="T5" fmla="*/ 25 h 37"/>
                  <a:gd name="T6" fmla="*/ 14 w 25"/>
                  <a:gd name="T7" fmla="*/ 37 h 37"/>
                  <a:gd name="T8" fmla="*/ 25 w 25"/>
                  <a:gd name="T9" fmla="*/ 22 h 37"/>
                  <a:gd name="T10" fmla="*/ 23 w 25"/>
                  <a:gd name="T11" fmla="*/ 0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"/>
                  <a:gd name="T19" fmla="*/ 0 h 37"/>
                  <a:gd name="T20" fmla="*/ 25 w 25"/>
                  <a:gd name="T21" fmla="*/ 37 h 3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" h="37">
                    <a:moveTo>
                      <a:pt x="23" y="0"/>
                    </a:moveTo>
                    <a:lnTo>
                      <a:pt x="18" y="14"/>
                    </a:lnTo>
                    <a:lnTo>
                      <a:pt x="0" y="25"/>
                    </a:lnTo>
                    <a:lnTo>
                      <a:pt x="14" y="37"/>
                    </a:lnTo>
                    <a:lnTo>
                      <a:pt x="25" y="2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6" name="Freeform 81"/>
              <p:cNvSpPr>
                <a:spLocks/>
              </p:cNvSpPr>
              <p:nvPr/>
            </p:nvSpPr>
            <p:spPr bwMode="auto">
              <a:xfrm>
                <a:off x="3472" y="2101"/>
                <a:ext cx="107" cy="229"/>
              </a:xfrm>
              <a:custGeom>
                <a:avLst/>
                <a:gdLst>
                  <a:gd name="T0" fmla="*/ 80 w 107"/>
                  <a:gd name="T1" fmla="*/ 21 h 229"/>
                  <a:gd name="T2" fmla="*/ 65 w 107"/>
                  <a:gd name="T3" fmla="*/ 0 h 229"/>
                  <a:gd name="T4" fmla="*/ 30 w 107"/>
                  <a:gd name="T5" fmla="*/ 2 h 229"/>
                  <a:gd name="T6" fmla="*/ 4 w 107"/>
                  <a:gd name="T7" fmla="*/ 37 h 229"/>
                  <a:gd name="T8" fmla="*/ 0 w 107"/>
                  <a:gd name="T9" fmla="*/ 72 h 229"/>
                  <a:gd name="T10" fmla="*/ 17 w 107"/>
                  <a:gd name="T11" fmla="*/ 87 h 229"/>
                  <a:gd name="T12" fmla="*/ 38 w 107"/>
                  <a:gd name="T13" fmla="*/ 99 h 229"/>
                  <a:gd name="T14" fmla="*/ 43 w 107"/>
                  <a:gd name="T15" fmla="*/ 138 h 229"/>
                  <a:gd name="T16" fmla="*/ 37 w 107"/>
                  <a:gd name="T17" fmla="*/ 169 h 229"/>
                  <a:gd name="T18" fmla="*/ 47 w 107"/>
                  <a:gd name="T19" fmla="*/ 197 h 229"/>
                  <a:gd name="T20" fmla="*/ 58 w 107"/>
                  <a:gd name="T21" fmla="*/ 217 h 229"/>
                  <a:gd name="T22" fmla="*/ 97 w 107"/>
                  <a:gd name="T23" fmla="*/ 229 h 229"/>
                  <a:gd name="T24" fmla="*/ 107 w 107"/>
                  <a:gd name="T25" fmla="*/ 188 h 229"/>
                  <a:gd name="T26" fmla="*/ 76 w 107"/>
                  <a:gd name="T27" fmla="*/ 134 h 229"/>
                  <a:gd name="T28" fmla="*/ 65 w 107"/>
                  <a:gd name="T29" fmla="*/ 85 h 229"/>
                  <a:gd name="T30" fmla="*/ 27 w 107"/>
                  <a:gd name="T31" fmla="*/ 53 h 229"/>
                  <a:gd name="T32" fmla="*/ 73 w 107"/>
                  <a:gd name="T33" fmla="*/ 29 h 229"/>
                  <a:gd name="T34" fmla="*/ 80 w 107"/>
                  <a:gd name="T35" fmla="*/ 21 h 22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07"/>
                  <a:gd name="T55" fmla="*/ 0 h 229"/>
                  <a:gd name="T56" fmla="*/ 107 w 107"/>
                  <a:gd name="T57" fmla="*/ 229 h 229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07" h="229">
                    <a:moveTo>
                      <a:pt x="80" y="21"/>
                    </a:moveTo>
                    <a:lnTo>
                      <a:pt x="65" y="0"/>
                    </a:lnTo>
                    <a:lnTo>
                      <a:pt x="30" y="2"/>
                    </a:lnTo>
                    <a:lnTo>
                      <a:pt x="4" y="37"/>
                    </a:lnTo>
                    <a:lnTo>
                      <a:pt x="0" y="72"/>
                    </a:lnTo>
                    <a:lnTo>
                      <a:pt x="17" y="87"/>
                    </a:lnTo>
                    <a:lnTo>
                      <a:pt x="38" y="99"/>
                    </a:lnTo>
                    <a:lnTo>
                      <a:pt x="43" y="138"/>
                    </a:lnTo>
                    <a:lnTo>
                      <a:pt x="37" y="169"/>
                    </a:lnTo>
                    <a:lnTo>
                      <a:pt x="47" y="197"/>
                    </a:lnTo>
                    <a:lnTo>
                      <a:pt x="58" y="217"/>
                    </a:lnTo>
                    <a:lnTo>
                      <a:pt x="97" y="229"/>
                    </a:lnTo>
                    <a:lnTo>
                      <a:pt x="107" y="188"/>
                    </a:lnTo>
                    <a:lnTo>
                      <a:pt x="76" y="134"/>
                    </a:lnTo>
                    <a:lnTo>
                      <a:pt x="65" y="85"/>
                    </a:lnTo>
                    <a:lnTo>
                      <a:pt x="27" y="53"/>
                    </a:lnTo>
                    <a:lnTo>
                      <a:pt x="73" y="29"/>
                    </a:lnTo>
                    <a:lnTo>
                      <a:pt x="80" y="2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7" name="Freeform 82"/>
              <p:cNvSpPr>
                <a:spLocks/>
              </p:cNvSpPr>
              <p:nvPr/>
            </p:nvSpPr>
            <p:spPr bwMode="auto">
              <a:xfrm>
                <a:off x="1413" y="2112"/>
                <a:ext cx="46" cy="5"/>
              </a:xfrm>
              <a:custGeom>
                <a:avLst/>
                <a:gdLst>
                  <a:gd name="T0" fmla="*/ 46 w 46"/>
                  <a:gd name="T1" fmla="*/ 0 h 5"/>
                  <a:gd name="T2" fmla="*/ 21 w 46"/>
                  <a:gd name="T3" fmla="*/ 5 h 5"/>
                  <a:gd name="T4" fmla="*/ 0 w 46"/>
                  <a:gd name="T5" fmla="*/ 5 h 5"/>
                  <a:gd name="T6" fmla="*/ 25 w 46"/>
                  <a:gd name="T7" fmla="*/ 0 h 5"/>
                  <a:gd name="T8" fmla="*/ 46 w 46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6"/>
                  <a:gd name="T16" fmla="*/ 0 h 5"/>
                  <a:gd name="T17" fmla="*/ 46 w 4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6" h="5">
                    <a:moveTo>
                      <a:pt x="46" y="0"/>
                    </a:moveTo>
                    <a:lnTo>
                      <a:pt x="21" y="5"/>
                    </a:lnTo>
                    <a:lnTo>
                      <a:pt x="0" y="5"/>
                    </a:lnTo>
                    <a:lnTo>
                      <a:pt x="25" y="0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8" name="Freeform 83"/>
              <p:cNvSpPr>
                <a:spLocks/>
              </p:cNvSpPr>
              <p:nvPr/>
            </p:nvSpPr>
            <p:spPr bwMode="auto">
              <a:xfrm>
                <a:off x="1348" y="2132"/>
                <a:ext cx="57" cy="16"/>
              </a:xfrm>
              <a:custGeom>
                <a:avLst/>
                <a:gdLst>
                  <a:gd name="T0" fmla="*/ 57 w 57"/>
                  <a:gd name="T1" fmla="*/ 2 h 16"/>
                  <a:gd name="T2" fmla="*/ 21 w 57"/>
                  <a:gd name="T3" fmla="*/ 4 h 16"/>
                  <a:gd name="T4" fmla="*/ 0 w 57"/>
                  <a:gd name="T5" fmla="*/ 16 h 16"/>
                  <a:gd name="T6" fmla="*/ 18 w 57"/>
                  <a:gd name="T7" fmla="*/ 0 h 16"/>
                  <a:gd name="T8" fmla="*/ 57 w 57"/>
                  <a:gd name="T9" fmla="*/ 2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7"/>
                  <a:gd name="T16" fmla="*/ 0 h 16"/>
                  <a:gd name="T17" fmla="*/ 57 w 5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7" h="16">
                    <a:moveTo>
                      <a:pt x="57" y="2"/>
                    </a:moveTo>
                    <a:lnTo>
                      <a:pt x="21" y="4"/>
                    </a:lnTo>
                    <a:lnTo>
                      <a:pt x="0" y="16"/>
                    </a:lnTo>
                    <a:lnTo>
                      <a:pt x="18" y="0"/>
                    </a:lnTo>
                    <a:lnTo>
                      <a:pt x="5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69" name="Freeform 84"/>
              <p:cNvSpPr>
                <a:spLocks/>
              </p:cNvSpPr>
              <p:nvPr/>
            </p:nvSpPr>
            <p:spPr bwMode="auto">
              <a:xfrm>
                <a:off x="1324" y="2046"/>
                <a:ext cx="52" cy="68"/>
              </a:xfrm>
              <a:custGeom>
                <a:avLst/>
                <a:gdLst>
                  <a:gd name="T0" fmla="*/ 0 w 52"/>
                  <a:gd name="T1" fmla="*/ 0 h 68"/>
                  <a:gd name="T2" fmla="*/ 22 w 52"/>
                  <a:gd name="T3" fmla="*/ 18 h 68"/>
                  <a:gd name="T4" fmla="*/ 22 w 52"/>
                  <a:gd name="T5" fmla="*/ 54 h 68"/>
                  <a:gd name="T6" fmla="*/ 34 w 52"/>
                  <a:gd name="T7" fmla="*/ 68 h 68"/>
                  <a:gd name="T8" fmla="*/ 36 w 52"/>
                  <a:gd name="T9" fmla="*/ 26 h 68"/>
                  <a:gd name="T10" fmla="*/ 52 w 52"/>
                  <a:gd name="T11" fmla="*/ 26 h 68"/>
                  <a:gd name="T12" fmla="*/ 34 w 52"/>
                  <a:gd name="T13" fmla="*/ 4 h 68"/>
                  <a:gd name="T14" fmla="*/ 0 w 52"/>
                  <a:gd name="T15" fmla="*/ 0 h 6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2"/>
                  <a:gd name="T25" fmla="*/ 0 h 68"/>
                  <a:gd name="T26" fmla="*/ 52 w 52"/>
                  <a:gd name="T27" fmla="*/ 68 h 6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2" h="68">
                    <a:moveTo>
                      <a:pt x="0" y="0"/>
                    </a:moveTo>
                    <a:lnTo>
                      <a:pt x="22" y="18"/>
                    </a:lnTo>
                    <a:lnTo>
                      <a:pt x="22" y="54"/>
                    </a:lnTo>
                    <a:lnTo>
                      <a:pt x="34" y="68"/>
                    </a:lnTo>
                    <a:lnTo>
                      <a:pt x="36" y="26"/>
                    </a:lnTo>
                    <a:lnTo>
                      <a:pt x="52" y="26"/>
                    </a:lnTo>
                    <a:lnTo>
                      <a:pt x="34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70" name="Freeform 85"/>
              <p:cNvSpPr>
                <a:spLocks/>
              </p:cNvSpPr>
              <p:nvPr/>
            </p:nvSpPr>
            <p:spPr bwMode="auto">
              <a:xfrm>
                <a:off x="1267" y="2050"/>
                <a:ext cx="54" cy="84"/>
              </a:xfrm>
              <a:custGeom>
                <a:avLst/>
                <a:gdLst>
                  <a:gd name="T0" fmla="*/ 54 w 54"/>
                  <a:gd name="T1" fmla="*/ 0 h 84"/>
                  <a:gd name="T2" fmla="*/ 26 w 54"/>
                  <a:gd name="T3" fmla="*/ 3 h 84"/>
                  <a:gd name="T4" fmla="*/ 26 w 54"/>
                  <a:gd name="T5" fmla="*/ 10 h 84"/>
                  <a:gd name="T6" fmla="*/ 11 w 54"/>
                  <a:gd name="T7" fmla="*/ 34 h 84"/>
                  <a:gd name="T8" fmla="*/ 0 w 54"/>
                  <a:gd name="T9" fmla="*/ 82 h 84"/>
                  <a:gd name="T10" fmla="*/ 11 w 54"/>
                  <a:gd name="T11" fmla="*/ 84 h 84"/>
                  <a:gd name="T12" fmla="*/ 18 w 54"/>
                  <a:gd name="T13" fmla="*/ 67 h 84"/>
                  <a:gd name="T14" fmla="*/ 25 w 54"/>
                  <a:gd name="T15" fmla="*/ 34 h 84"/>
                  <a:gd name="T16" fmla="*/ 42 w 54"/>
                  <a:gd name="T17" fmla="*/ 11 h 84"/>
                  <a:gd name="T18" fmla="*/ 53 w 54"/>
                  <a:gd name="T19" fmla="*/ 11 h 84"/>
                  <a:gd name="T20" fmla="*/ 54 w 54"/>
                  <a:gd name="T21" fmla="*/ 0 h 8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54"/>
                  <a:gd name="T34" fmla="*/ 0 h 84"/>
                  <a:gd name="T35" fmla="*/ 54 w 54"/>
                  <a:gd name="T36" fmla="*/ 84 h 8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54" h="84">
                    <a:moveTo>
                      <a:pt x="54" y="0"/>
                    </a:moveTo>
                    <a:lnTo>
                      <a:pt x="26" y="3"/>
                    </a:lnTo>
                    <a:lnTo>
                      <a:pt x="26" y="10"/>
                    </a:lnTo>
                    <a:lnTo>
                      <a:pt x="11" y="34"/>
                    </a:lnTo>
                    <a:lnTo>
                      <a:pt x="0" y="82"/>
                    </a:lnTo>
                    <a:lnTo>
                      <a:pt x="11" y="84"/>
                    </a:lnTo>
                    <a:lnTo>
                      <a:pt x="18" y="67"/>
                    </a:lnTo>
                    <a:lnTo>
                      <a:pt x="25" y="34"/>
                    </a:lnTo>
                    <a:lnTo>
                      <a:pt x="42" y="11"/>
                    </a:lnTo>
                    <a:lnTo>
                      <a:pt x="53" y="11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71" name="Freeform 86"/>
              <p:cNvSpPr>
                <a:spLocks/>
              </p:cNvSpPr>
              <p:nvPr/>
            </p:nvSpPr>
            <p:spPr bwMode="auto">
              <a:xfrm>
                <a:off x="1220" y="2002"/>
                <a:ext cx="110" cy="37"/>
              </a:xfrm>
              <a:custGeom>
                <a:avLst/>
                <a:gdLst>
                  <a:gd name="T0" fmla="*/ 110 w 110"/>
                  <a:gd name="T1" fmla="*/ 30 h 37"/>
                  <a:gd name="T2" fmla="*/ 104 w 110"/>
                  <a:gd name="T3" fmla="*/ 20 h 37"/>
                  <a:gd name="T4" fmla="*/ 84 w 110"/>
                  <a:gd name="T5" fmla="*/ 0 h 37"/>
                  <a:gd name="T6" fmla="*/ 52 w 110"/>
                  <a:gd name="T7" fmla="*/ 4 h 37"/>
                  <a:gd name="T8" fmla="*/ 0 w 110"/>
                  <a:gd name="T9" fmla="*/ 30 h 37"/>
                  <a:gd name="T10" fmla="*/ 22 w 110"/>
                  <a:gd name="T11" fmla="*/ 37 h 37"/>
                  <a:gd name="T12" fmla="*/ 49 w 110"/>
                  <a:gd name="T13" fmla="*/ 15 h 37"/>
                  <a:gd name="T14" fmla="*/ 58 w 110"/>
                  <a:gd name="T15" fmla="*/ 30 h 37"/>
                  <a:gd name="T16" fmla="*/ 95 w 110"/>
                  <a:gd name="T17" fmla="*/ 37 h 37"/>
                  <a:gd name="T18" fmla="*/ 110 w 110"/>
                  <a:gd name="T19" fmla="*/ 30 h 3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0"/>
                  <a:gd name="T31" fmla="*/ 0 h 37"/>
                  <a:gd name="T32" fmla="*/ 110 w 110"/>
                  <a:gd name="T33" fmla="*/ 37 h 3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0" h="37">
                    <a:moveTo>
                      <a:pt x="110" y="30"/>
                    </a:moveTo>
                    <a:lnTo>
                      <a:pt x="104" y="20"/>
                    </a:lnTo>
                    <a:lnTo>
                      <a:pt x="84" y="0"/>
                    </a:lnTo>
                    <a:lnTo>
                      <a:pt x="52" y="4"/>
                    </a:lnTo>
                    <a:lnTo>
                      <a:pt x="0" y="30"/>
                    </a:lnTo>
                    <a:lnTo>
                      <a:pt x="22" y="37"/>
                    </a:lnTo>
                    <a:lnTo>
                      <a:pt x="49" y="15"/>
                    </a:lnTo>
                    <a:lnTo>
                      <a:pt x="58" y="30"/>
                    </a:lnTo>
                    <a:lnTo>
                      <a:pt x="95" y="37"/>
                    </a:lnTo>
                    <a:lnTo>
                      <a:pt x="110" y="3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72" name="Freeform 87"/>
              <p:cNvSpPr>
                <a:spLocks/>
              </p:cNvSpPr>
              <p:nvPr/>
            </p:nvSpPr>
            <p:spPr bwMode="auto">
              <a:xfrm>
                <a:off x="1133" y="1871"/>
                <a:ext cx="17" cy="54"/>
              </a:xfrm>
              <a:custGeom>
                <a:avLst/>
                <a:gdLst>
                  <a:gd name="T0" fmla="*/ 0 w 17"/>
                  <a:gd name="T1" fmla="*/ 0 h 54"/>
                  <a:gd name="T2" fmla="*/ 12 w 17"/>
                  <a:gd name="T3" fmla="*/ 3 h 54"/>
                  <a:gd name="T4" fmla="*/ 17 w 17"/>
                  <a:gd name="T5" fmla="*/ 54 h 54"/>
                  <a:gd name="T6" fmla="*/ 9 w 17"/>
                  <a:gd name="T7" fmla="*/ 36 h 54"/>
                  <a:gd name="T8" fmla="*/ 0 w 17"/>
                  <a:gd name="T9" fmla="*/ 31 h 54"/>
                  <a:gd name="T10" fmla="*/ 0 w 17"/>
                  <a:gd name="T11" fmla="*/ 0 h 5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54"/>
                  <a:gd name="T20" fmla="*/ 17 w 17"/>
                  <a:gd name="T21" fmla="*/ 54 h 5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54">
                    <a:moveTo>
                      <a:pt x="0" y="0"/>
                    </a:moveTo>
                    <a:lnTo>
                      <a:pt x="12" y="3"/>
                    </a:lnTo>
                    <a:lnTo>
                      <a:pt x="17" y="54"/>
                    </a:lnTo>
                    <a:lnTo>
                      <a:pt x="9" y="36"/>
                    </a:lnTo>
                    <a:lnTo>
                      <a:pt x="0" y="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73" name="Freeform 88"/>
              <p:cNvSpPr>
                <a:spLocks/>
              </p:cNvSpPr>
              <p:nvPr/>
            </p:nvSpPr>
            <p:spPr bwMode="auto">
              <a:xfrm>
                <a:off x="979" y="1738"/>
                <a:ext cx="44" cy="17"/>
              </a:xfrm>
              <a:custGeom>
                <a:avLst/>
                <a:gdLst>
                  <a:gd name="T0" fmla="*/ 0 w 44"/>
                  <a:gd name="T1" fmla="*/ 17 h 17"/>
                  <a:gd name="T2" fmla="*/ 16 w 44"/>
                  <a:gd name="T3" fmla="*/ 0 h 17"/>
                  <a:gd name="T4" fmla="*/ 44 w 44"/>
                  <a:gd name="T5" fmla="*/ 0 h 17"/>
                  <a:gd name="T6" fmla="*/ 0 w 44"/>
                  <a:gd name="T7" fmla="*/ 1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4"/>
                  <a:gd name="T13" fmla="*/ 0 h 17"/>
                  <a:gd name="T14" fmla="*/ 44 w 4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4" h="17">
                    <a:moveTo>
                      <a:pt x="0" y="17"/>
                    </a:moveTo>
                    <a:lnTo>
                      <a:pt x="16" y="0"/>
                    </a:lnTo>
                    <a:lnTo>
                      <a:pt x="44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74" name="Freeform 89"/>
              <p:cNvSpPr>
                <a:spLocks/>
              </p:cNvSpPr>
              <p:nvPr/>
            </p:nvSpPr>
            <p:spPr bwMode="auto">
              <a:xfrm>
                <a:off x="912" y="1655"/>
                <a:ext cx="56" cy="31"/>
              </a:xfrm>
              <a:custGeom>
                <a:avLst/>
                <a:gdLst>
                  <a:gd name="T0" fmla="*/ 56 w 56"/>
                  <a:gd name="T1" fmla="*/ 16 h 31"/>
                  <a:gd name="T2" fmla="*/ 34 w 56"/>
                  <a:gd name="T3" fmla="*/ 16 h 31"/>
                  <a:gd name="T4" fmla="*/ 25 w 56"/>
                  <a:gd name="T5" fmla="*/ 0 h 31"/>
                  <a:gd name="T6" fmla="*/ 25 w 56"/>
                  <a:gd name="T7" fmla="*/ 19 h 31"/>
                  <a:gd name="T8" fmla="*/ 0 w 56"/>
                  <a:gd name="T9" fmla="*/ 31 h 31"/>
                  <a:gd name="T10" fmla="*/ 29 w 56"/>
                  <a:gd name="T11" fmla="*/ 31 h 31"/>
                  <a:gd name="T12" fmla="*/ 56 w 56"/>
                  <a:gd name="T13" fmla="*/ 16 h 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6"/>
                  <a:gd name="T22" fmla="*/ 0 h 31"/>
                  <a:gd name="T23" fmla="*/ 56 w 56"/>
                  <a:gd name="T24" fmla="*/ 31 h 3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6" h="31">
                    <a:moveTo>
                      <a:pt x="56" y="16"/>
                    </a:moveTo>
                    <a:lnTo>
                      <a:pt x="34" y="16"/>
                    </a:lnTo>
                    <a:lnTo>
                      <a:pt x="25" y="0"/>
                    </a:lnTo>
                    <a:lnTo>
                      <a:pt x="25" y="19"/>
                    </a:lnTo>
                    <a:lnTo>
                      <a:pt x="0" y="31"/>
                    </a:lnTo>
                    <a:lnTo>
                      <a:pt x="29" y="31"/>
                    </a:lnTo>
                    <a:lnTo>
                      <a:pt x="56" y="1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75" name="Freeform 90"/>
              <p:cNvSpPr>
                <a:spLocks/>
              </p:cNvSpPr>
              <p:nvPr/>
            </p:nvSpPr>
            <p:spPr bwMode="auto">
              <a:xfrm>
                <a:off x="813" y="1535"/>
                <a:ext cx="101" cy="38"/>
              </a:xfrm>
              <a:custGeom>
                <a:avLst/>
                <a:gdLst>
                  <a:gd name="T0" fmla="*/ 0 w 101"/>
                  <a:gd name="T1" fmla="*/ 18 h 38"/>
                  <a:gd name="T2" fmla="*/ 45 w 101"/>
                  <a:gd name="T3" fmla="*/ 6 h 38"/>
                  <a:gd name="T4" fmla="*/ 90 w 101"/>
                  <a:gd name="T5" fmla="*/ 0 h 38"/>
                  <a:gd name="T6" fmla="*/ 58 w 101"/>
                  <a:gd name="T7" fmla="*/ 18 h 38"/>
                  <a:gd name="T8" fmla="*/ 101 w 101"/>
                  <a:gd name="T9" fmla="*/ 22 h 38"/>
                  <a:gd name="T10" fmla="*/ 56 w 101"/>
                  <a:gd name="T11" fmla="*/ 26 h 38"/>
                  <a:gd name="T12" fmla="*/ 3 w 101"/>
                  <a:gd name="T13" fmla="*/ 38 h 38"/>
                  <a:gd name="T14" fmla="*/ 40 w 101"/>
                  <a:gd name="T15" fmla="*/ 18 h 38"/>
                  <a:gd name="T16" fmla="*/ 0 w 101"/>
                  <a:gd name="T17" fmla="*/ 18 h 3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01"/>
                  <a:gd name="T28" fmla="*/ 0 h 38"/>
                  <a:gd name="T29" fmla="*/ 101 w 101"/>
                  <a:gd name="T30" fmla="*/ 38 h 3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01" h="38">
                    <a:moveTo>
                      <a:pt x="0" y="18"/>
                    </a:moveTo>
                    <a:lnTo>
                      <a:pt x="45" y="6"/>
                    </a:lnTo>
                    <a:lnTo>
                      <a:pt x="90" y="0"/>
                    </a:lnTo>
                    <a:lnTo>
                      <a:pt x="58" y="18"/>
                    </a:lnTo>
                    <a:lnTo>
                      <a:pt x="101" y="22"/>
                    </a:lnTo>
                    <a:lnTo>
                      <a:pt x="56" y="26"/>
                    </a:lnTo>
                    <a:lnTo>
                      <a:pt x="3" y="38"/>
                    </a:lnTo>
                    <a:lnTo>
                      <a:pt x="40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76" name="Freeform 91"/>
              <p:cNvSpPr>
                <a:spLocks/>
              </p:cNvSpPr>
              <p:nvPr/>
            </p:nvSpPr>
            <p:spPr bwMode="auto">
              <a:xfrm>
                <a:off x="3147" y="2090"/>
                <a:ext cx="229" cy="122"/>
              </a:xfrm>
              <a:custGeom>
                <a:avLst/>
                <a:gdLst>
                  <a:gd name="T0" fmla="*/ 39 w 229"/>
                  <a:gd name="T1" fmla="*/ 0 h 122"/>
                  <a:gd name="T2" fmla="*/ 21 w 229"/>
                  <a:gd name="T3" fmla="*/ 22 h 122"/>
                  <a:gd name="T4" fmla="*/ 21 w 229"/>
                  <a:gd name="T5" fmla="*/ 54 h 122"/>
                  <a:gd name="T6" fmla="*/ 0 w 229"/>
                  <a:gd name="T7" fmla="*/ 78 h 122"/>
                  <a:gd name="T8" fmla="*/ 12 w 229"/>
                  <a:gd name="T9" fmla="*/ 111 h 122"/>
                  <a:gd name="T10" fmla="*/ 54 w 229"/>
                  <a:gd name="T11" fmla="*/ 117 h 122"/>
                  <a:gd name="T12" fmla="*/ 91 w 229"/>
                  <a:gd name="T13" fmla="*/ 93 h 122"/>
                  <a:gd name="T14" fmla="*/ 141 w 229"/>
                  <a:gd name="T15" fmla="*/ 100 h 122"/>
                  <a:gd name="T16" fmla="*/ 171 w 229"/>
                  <a:gd name="T17" fmla="*/ 122 h 122"/>
                  <a:gd name="T18" fmla="*/ 229 w 229"/>
                  <a:gd name="T19" fmla="*/ 112 h 122"/>
                  <a:gd name="T20" fmla="*/ 174 w 229"/>
                  <a:gd name="T21" fmla="*/ 74 h 122"/>
                  <a:gd name="T22" fmla="*/ 151 w 229"/>
                  <a:gd name="T23" fmla="*/ 68 h 122"/>
                  <a:gd name="T24" fmla="*/ 141 w 229"/>
                  <a:gd name="T25" fmla="*/ 56 h 122"/>
                  <a:gd name="T26" fmla="*/ 75 w 229"/>
                  <a:gd name="T27" fmla="*/ 57 h 122"/>
                  <a:gd name="T28" fmla="*/ 64 w 229"/>
                  <a:gd name="T29" fmla="*/ 24 h 122"/>
                  <a:gd name="T30" fmla="*/ 39 w 229"/>
                  <a:gd name="T31" fmla="*/ 0 h 12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29"/>
                  <a:gd name="T49" fmla="*/ 0 h 122"/>
                  <a:gd name="T50" fmla="*/ 229 w 229"/>
                  <a:gd name="T51" fmla="*/ 122 h 12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29" h="122">
                    <a:moveTo>
                      <a:pt x="39" y="0"/>
                    </a:moveTo>
                    <a:lnTo>
                      <a:pt x="21" y="22"/>
                    </a:lnTo>
                    <a:lnTo>
                      <a:pt x="21" y="54"/>
                    </a:lnTo>
                    <a:lnTo>
                      <a:pt x="0" y="78"/>
                    </a:lnTo>
                    <a:lnTo>
                      <a:pt x="12" y="111"/>
                    </a:lnTo>
                    <a:lnTo>
                      <a:pt x="54" y="117"/>
                    </a:lnTo>
                    <a:lnTo>
                      <a:pt x="91" y="93"/>
                    </a:lnTo>
                    <a:lnTo>
                      <a:pt x="141" y="100"/>
                    </a:lnTo>
                    <a:lnTo>
                      <a:pt x="171" y="122"/>
                    </a:lnTo>
                    <a:lnTo>
                      <a:pt x="229" y="112"/>
                    </a:lnTo>
                    <a:lnTo>
                      <a:pt x="174" y="74"/>
                    </a:lnTo>
                    <a:lnTo>
                      <a:pt x="151" y="68"/>
                    </a:lnTo>
                    <a:lnTo>
                      <a:pt x="141" y="56"/>
                    </a:lnTo>
                    <a:lnTo>
                      <a:pt x="75" y="57"/>
                    </a:lnTo>
                    <a:lnTo>
                      <a:pt x="64" y="24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77" name="Freeform 92"/>
              <p:cNvSpPr>
                <a:spLocks/>
              </p:cNvSpPr>
              <p:nvPr/>
            </p:nvSpPr>
            <p:spPr bwMode="auto">
              <a:xfrm>
                <a:off x="3257" y="2070"/>
                <a:ext cx="41" cy="47"/>
              </a:xfrm>
              <a:custGeom>
                <a:avLst/>
                <a:gdLst>
                  <a:gd name="T0" fmla="*/ 37 w 41"/>
                  <a:gd name="T1" fmla="*/ 0 h 47"/>
                  <a:gd name="T2" fmla="*/ 7 w 41"/>
                  <a:gd name="T3" fmla="*/ 14 h 47"/>
                  <a:gd name="T4" fmla="*/ 0 w 41"/>
                  <a:gd name="T5" fmla="*/ 47 h 47"/>
                  <a:gd name="T6" fmla="*/ 24 w 41"/>
                  <a:gd name="T7" fmla="*/ 47 h 47"/>
                  <a:gd name="T8" fmla="*/ 41 w 41"/>
                  <a:gd name="T9" fmla="*/ 23 h 47"/>
                  <a:gd name="T10" fmla="*/ 37 w 41"/>
                  <a:gd name="T11" fmla="*/ 0 h 4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47"/>
                  <a:gd name="T20" fmla="*/ 41 w 41"/>
                  <a:gd name="T21" fmla="*/ 47 h 4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47">
                    <a:moveTo>
                      <a:pt x="37" y="0"/>
                    </a:moveTo>
                    <a:lnTo>
                      <a:pt x="7" y="14"/>
                    </a:lnTo>
                    <a:lnTo>
                      <a:pt x="0" y="47"/>
                    </a:lnTo>
                    <a:lnTo>
                      <a:pt x="24" y="47"/>
                    </a:lnTo>
                    <a:lnTo>
                      <a:pt x="41" y="23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78" name="Freeform 93"/>
              <p:cNvSpPr>
                <a:spLocks/>
              </p:cNvSpPr>
              <p:nvPr/>
            </p:nvSpPr>
            <p:spPr bwMode="auto">
              <a:xfrm>
                <a:off x="3644" y="2117"/>
                <a:ext cx="42" cy="37"/>
              </a:xfrm>
              <a:custGeom>
                <a:avLst/>
                <a:gdLst>
                  <a:gd name="T0" fmla="*/ 20 w 42"/>
                  <a:gd name="T1" fmla="*/ 0 h 37"/>
                  <a:gd name="T2" fmla="*/ 0 w 42"/>
                  <a:gd name="T3" fmla="*/ 11 h 37"/>
                  <a:gd name="T4" fmla="*/ 2 w 42"/>
                  <a:gd name="T5" fmla="*/ 37 h 37"/>
                  <a:gd name="T6" fmla="*/ 25 w 42"/>
                  <a:gd name="T7" fmla="*/ 35 h 37"/>
                  <a:gd name="T8" fmla="*/ 42 w 42"/>
                  <a:gd name="T9" fmla="*/ 20 h 37"/>
                  <a:gd name="T10" fmla="*/ 25 w 42"/>
                  <a:gd name="T11" fmla="*/ 14 h 37"/>
                  <a:gd name="T12" fmla="*/ 20 w 42"/>
                  <a:gd name="T13" fmla="*/ 0 h 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2"/>
                  <a:gd name="T22" fmla="*/ 0 h 37"/>
                  <a:gd name="T23" fmla="*/ 42 w 42"/>
                  <a:gd name="T24" fmla="*/ 37 h 3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2" h="37">
                    <a:moveTo>
                      <a:pt x="20" y="0"/>
                    </a:moveTo>
                    <a:lnTo>
                      <a:pt x="0" y="11"/>
                    </a:lnTo>
                    <a:lnTo>
                      <a:pt x="2" y="37"/>
                    </a:lnTo>
                    <a:lnTo>
                      <a:pt x="25" y="35"/>
                    </a:lnTo>
                    <a:lnTo>
                      <a:pt x="42" y="20"/>
                    </a:lnTo>
                    <a:lnTo>
                      <a:pt x="25" y="14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18435" name="Group 143"/>
          <p:cNvGrpSpPr>
            <a:grpSpLocks/>
          </p:cNvGrpSpPr>
          <p:nvPr/>
        </p:nvGrpSpPr>
        <p:grpSpPr bwMode="auto">
          <a:xfrm>
            <a:off x="2922588" y="819150"/>
            <a:ext cx="5638800" cy="5626100"/>
            <a:chOff x="2971800" y="1124744"/>
            <a:chExt cx="5638800" cy="5184575"/>
          </a:xfrm>
        </p:grpSpPr>
        <p:sp>
          <p:nvSpPr>
            <p:cNvPr id="145" name="Rectangle 94">
              <a:hlinkClick r:id="" action="ppaction://noaction" highlightClick="1"/>
              <a:hlinkHover r:id="" action="ppaction://hlinkshowjump?jump=nextslide"/>
              <a:extLst>
                <a:ext uri="{FF2B5EF4-FFF2-40B4-BE49-F238E27FC236}">
                  <a16:creationId xmlns="" xmlns:a16="http://schemas.microsoft.com/office/drawing/2014/main" id="{BD9FED65-A5B1-4CF0-99D8-0B19D0D027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800" y="1124744"/>
              <a:ext cx="5638800" cy="5184575"/>
            </a:xfrm>
            <a:prstGeom prst="rect">
              <a:avLst/>
            </a:prstGeom>
            <a:gradFill rotWithShape="0">
              <a:gsLst>
                <a:gs pos="14000">
                  <a:srgbClr val="7BFC24">
                    <a:alpha val="65000"/>
                  </a:srgbClr>
                </a:gs>
                <a:gs pos="100000">
                  <a:srgbClr val="000000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extrusionClr>
                <a:srgbClr val="7BFC24"/>
              </a:extrusionClr>
            </a:sp3d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="" xmlns:a16="http://schemas.microsoft.com/office/drawing/2014/main" id="{87FDB0FD-C120-4F08-ACCF-F128A419A29F}"/>
                </a:ext>
              </a:extLst>
            </p:cNvPr>
            <p:cNvSpPr/>
            <p:nvPr/>
          </p:nvSpPr>
          <p:spPr bwMode="auto">
            <a:xfrm>
              <a:off x="2987675" y="1124744"/>
              <a:ext cx="5616575" cy="5098263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US" sz="3200"/>
            </a:p>
          </p:txBody>
        </p:sp>
      </p:grpSp>
      <p:grpSp>
        <p:nvGrpSpPr>
          <p:cNvPr id="18436" name="Group 96"/>
          <p:cNvGrpSpPr>
            <a:grpSpLocks/>
          </p:cNvGrpSpPr>
          <p:nvPr/>
        </p:nvGrpSpPr>
        <p:grpSpPr bwMode="auto">
          <a:xfrm>
            <a:off x="152400" y="1600200"/>
            <a:ext cx="3660775" cy="3733800"/>
            <a:chOff x="96" y="1008"/>
            <a:chExt cx="2306" cy="2352"/>
          </a:xfrm>
        </p:grpSpPr>
        <p:sp>
          <p:nvSpPr>
            <p:cNvPr id="18438" name="Freeform 97"/>
            <p:cNvSpPr>
              <a:spLocks/>
            </p:cNvSpPr>
            <p:nvPr/>
          </p:nvSpPr>
          <p:spPr bwMode="auto">
            <a:xfrm>
              <a:off x="118" y="1672"/>
              <a:ext cx="1497" cy="1534"/>
            </a:xfrm>
            <a:custGeom>
              <a:avLst/>
              <a:gdLst>
                <a:gd name="T0" fmla="*/ 1 w 2683"/>
                <a:gd name="T1" fmla="*/ 0 h 2583"/>
                <a:gd name="T2" fmla="*/ 1 w 2683"/>
                <a:gd name="T3" fmla="*/ 1 h 2583"/>
                <a:gd name="T4" fmla="*/ 1 w 2683"/>
                <a:gd name="T5" fmla="*/ 1 h 2583"/>
                <a:gd name="T6" fmla="*/ 1 w 2683"/>
                <a:gd name="T7" fmla="*/ 1 h 2583"/>
                <a:gd name="T8" fmla="*/ 1 w 2683"/>
                <a:gd name="T9" fmla="*/ 1 h 2583"/>
                <a:gd name="T10" fmla="*/ 1 w 2683"/>
                <a:gd name="T11" fmla="*/ 1 h 2583"/>
                <a:gd name="T12" fmla="*/ 1 w 2683"/>
                <a:gd name="T13" fmla="*/ 1 h 2583"/>
                <a:gd name="T14" fmla="*/ 0 w 2683"/>
                <a:gd name="T15" fmla="*/ 1 h 2583"/>
                <a:gd name="T16" fmla="*/ 0 w 2683"/>
                <a:gd name="T17" fmla="*/ 1 h 2583"/>
                <a:gd name="T18" fmla="*/ 1 w 2683"/>
                <a:gd name="T19" fmla="*/ 1 h 2583"/>
                <a:gd name="T20" fmla="*/ 1 w 2683"/>
                <a:gd name="T21" fmla="*/ 1 h 2583"/>
                <a:gd name="T22" fmla="*/ 1 w 2683"/>
                <a:gd name="T23" fmla="*/ 1 h 2583"/>
                <a:gd name="T24" fmla="*/ 1 w 2683"/>
                <a:gd name="T25" fmla="*/ 1 h 2583"/>
                <a:gd name="T26" fmla="*/ 1 w 2683"/>
                <a:gd name="T27" fmla="*/ 1 h 2583"/>
                <a:gd name="T28" fmla="*/ 1 w 2683"/>
                <a:gd name="T29" fmla="*/ 1 h 2583"/>
                <a:gd name="T30" fmla="*/ 1 w 2683"/>
                <a:gd name="T31" fmla="*/ 1 h 2583"/>
                <a:gd name="T32" fmla="*/ 1 w 2683"/>
                <a:gd name="T33" fmla="*/ 1 h 2583"/>
                <a:gd name="T34" fmla="*/ 1 w 2683"/>
                <a:gd name="T35" fmla="*/ 1 h 2583"/>
                <a:gd name="T36" fmla="*/ 1 w 2683"/>
                <a:gd name="T37" fmla="*/ 1 h 2583"/>
                <a:gd name="T38" fmla="*/ 1 w 2683"/>
                <a:gd name="T39" fmla="*/ 1 h 2583"/>
                <a:gd name="T40" fmla="*/ 1 w 2683"/>
                <a:gd name="T41" fmla="*/ 1 h 2583"/>
                <a:gd name="T42" fmla="*/ 1 w 2683"/>
                <a:gd name="T43" fmla="*/ 1 h 2583"/>
                <a:gd name="T44" fmla="*/ 1 w 2683"/>
                <a:gd name="T45" fmla="*/ 1 h 2583"/>
                <a:gd name="T46" fmla="*/ 1 w 2683"/>
                <a:gd name="T47" fmla="*/ 1 h 2583"/>
                <a:gd name="T48" fmla="*/ 1 w 2683"/>
                <a:gd name="T49" fmla="*/ 1 h 2583"/>
                <a:gd name="T50" fmla="*/ 1 w 2683"/>
                <a:gd name="T51" fmla="*/ 1 h 2583"/>
                <a:gd name="T52" fmla="*/ 1 w 2683"/>
                <a:gd name="T53" fmla="*/ 1 h 2583"/>
                <a:gd name="T54" fmla="*/ 1 w 2683"/>
                <a:gd name="T55" fmla="*/ 1 h 2583"/>
                <a:gd name="T56" fmla="*/ 1 w 2683"/>
                <a:gd name="T57" fmla="*/ 1 h 2583"/>
                <a:gd name="T58" fmla="*/ 1 w 2683"/>
                <a:gd name="T59" fmla="*/ 1 h 2583"/>
                <a:gd name="T60" fmla="*/ 1 w 2683"/>
                <a:gd name="T61" fmla="*/ 1 h 2583"/>
                <a:gd name="T62" fmla="*/ 1 w 2683"/>
                <a:gd name="T63" fmla="*/ 1 h 2583"/>
                <a:gd name="T64" fmla="*/ 1 w 2683"/>
                <a:gd name="T65" fmla="*/ 1 h 2583"/>
                <a:gd name="T66" fmla="*/ 1 w 2683"/>
                <a:gd name="T67" fmla="*/ 1 h 2583"/>
                <a:gd name="T68" fmla="*/ 1 w 2683"/>
                <a:gd name="T69" fmla="*/ 1 h 2583"/>
                <a:gd name="T70" fmla="*/ 1 w 2683"/>
                <a:gd name="T71" fmla="*/ 1 h 2583"/>
                <a:gd name="T72" fmla="*/ 1 w 2683"/>
                <a:gd name="T73" fmla="*/ 1 h 2583"/>
                <a:gd name="T74" fmla="*/ 1 w 2683"/>
                <a:gd name="T75" fmla="*/ 1 h 2583"/>
                <a:gd name="T76" fmla="*/ 1 w 2683"/>
                <a:gd name="T77" fmla="*/ 1 h 2583"/>
                <a:gd name="T78" fmla="*/ 1 w 2683"/>
                <a:gd name="T79" fmla="*/ 1 h 2583"/>
                <a:gd name="T80" fmla="*/ 1 w 2683"/>
                <a:gd name="T81" fmla="*/ 1 h 2583"/>
                <a:gd name="T82" fmla="*/ 1 w 2683"/>
                <a:gd name="T83" fmla="*/ 1 h 2583"/>
                <a:gd name="T84" fmla="*/ 1 w 2683"/>
                <a:gd name="T85" fmla="*/ 1 h 2583"/>
                <a:gd name="T86" fmla="*/ 1 w 2683"/>
                <a:gd name="T87" fmla="*/ 1 h 2583"/>
                <a:gd name="T88" fmla="*/ 1 w 2683"/>
                <a:gd name="T89" fmla="*/ 1 h 2583"/>
                <a:gd name="T90" fmla="*/ 1 w 2683"/>
                <a:gd name="T91" fmla="*/ 1 h 2583"/>
                <a:gd name="T92" fmla="*/ 1 w 2683"/>
                <a:gd name="T93" fmla="*/ 1 h 2583"/>
                <a:gd name="T94" fmla="*/ 1 w 2683"/>
                <a:gd name="T95" fmla="*/ 1 h 2583"/>
                <a:gd name="T96" fmla="*/ 1 w 2683"/>
                <a:gd name="T97" fmla="*/ 1 h 2583"/>
                <a:gd name="T98" fmla="*/ 1 w 2683"/>
                <a:gd name="T99" fmla="*/ 0 h 2583"/>
                <a:gd name="T100" fmla="*/ 1 w 2683"/>
                <a:gd name="T101" fmla="*/ 0 h 258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83"/>
                <a:gd name="T154" fmla="*/ 0 h 2583"/>
                <a:gd name="T155" fmla="*/ 2683 w 2683"/>
                <a:gd name="T156" fmla="*/ 2583 h 258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83" h="2583">
                  <a:moveTo>
                    <a:pt x="883" y="0"/>
                  </a:moveTo>
                  <a:lnTo>
                    <a:pt x="708" y="62"/>
                  </a:lnTo>
                  <a:lnTo>
                    <a:pt x="406" y="249"/>
                  </a:lnTo>
                  <a:lnTo>
                    <a:pt x="278" y="284"/>
                  </a:lnTo>
                  <a:lnTo>
                    <a:pt x="287" y="365"/>
                  </a:lnTo>
                  <a:lnTo>
                    <a:pt x="299" y="392"/>
                  </a:lnTo>
                  <a:lnTo>
                    <a:pt x="119" y="550"/>
                  </a:lnTo>
                  <a:lnTo>
                    <a:pt x="0" y="801"/>
                  </a:lnTo>
                  <a:lnTo>
                    <a:pt x="0" y="981"/>
                  </a:lnTo>
                  <a:lnTo>
                    <a:pt x="147" y="1150"/>
                  </a:lnTo>
                  <a:lnTo>
                    <a:pt x="299" y="1222"/>
                  </a:lnTo>
                  <a:lnTo>
                    <a:pt x="398" y="1292"/>
                  </a:lnTo>
                  <a:lnTo>
                    <a:pt x="364" y="1436"/>
                  </a:lnTo>
                  <a:lnTo>
                    <a:pt x="364" y="1605"/>
                  </a:lnTo>
                  <a:lnTo>
                    <a:pt x="599" y="1597"/>
                  </a:lnTo>
                  <a:lnTo>
                    <a:pt x="605" y="2131"/>
                  </a:lnTo>
                  <a:lnTo>
                    <a:pt x="591" y="2381"/>
                  </a:lnTo>
                  <a:lnTo>
                    <a:pt x="538" y="2513"/>
                  </a:lnTo>
                  <a:lnTo>
                    <a:pt x="909" y="2575"/>
                  </a:lnTo>
                  <a:lnTo>
                    <a:pt x="1166" y="2541"/>
                  </a:lnTo>
                  <a:lnTo>
                    <a:pt x="1259" y="2583"/>
                  </a:lnTo>
                  <a:lnTo>
                    <a:pt x="1390" y="2575"/>
                  </a:lnTo>
                  <a:lnTo>
                    <a:pt x="1591" y="2532"/>
                  </a:lnTo>
                  <a:lnTo>
                    <a:pt x="1774" y="2550"/>
                  </a:lnTo>
                  <a:lnTo>
                    <a:pt x="1796" y="2495"/>
                  </a:lnTo>
                  <a:lnTo>
                    <a:pt x="1762" y="2381"/>
                  </a:lnTo>
                  <a:lnTo>
                    <a:pt x="1739" y="2141"/>
                  </a:lnTo>
                  <a:lnTo>
                    <a:pt x="1747" y="1812"/>
                  </a:lnTo>
                  <a:lnTo>
                    <a:pt x="1747" y="1614"/>
                  </a:lnTo>
                  <a:lnTo>
                    <a:pt x="1991" y="1586"/>
                  </a:lnTo>
                  <a:lnTo>
                    <a:pt x="1935" y="1204"/>
                  </a:lnTo>
                  <a:lnTo>
                    <a:pt x="1927" y="1042"/>
                  </a:lnTo>
                  <a:lnTo>
                    <a:pt x="2068" y="1161"/>
                  </a:lnTo>
                  <a:lnTo>
                    <a:pt x="2267" y="1231"/>
                  </a:lnTo>
                  <a:lnTo>
                    <a:pt x="2574" y="1231"/>
                  </a:lnTo>
                  <a:lnTo>
                    <a:pt x="2683" y="998"/>
                  </a:lnTo>
                  <a:lnTo>
                    <a:pt x="2683" y="765"/>
                  </a:lnTo>
                  <a:lnTo>
                    <a:pt x="2480" y="755"/>
                  </a:lnTo>
                  <a:lnTo>
                    <a:pt x="2408" y="702"/>
                  </a:lnTo>
                  <a:lnTo>
                    <a:pt x="2321" y="765"/>
                  </a:lnTo>
                  <a:lnTo>
                    <a:pt x="2315" y="657"/>
                  </a:lnTo>
                  <a:lnTo>
                    <a:pt x="2287" y="630"/>
                  </a:lnTo>
                  <a:lnTo>
                    <a:pt x="2188" y="647"/>
                  </a:lnTo>
                  <a:lnTo>
                    <a:pt x="2167" y="535"/>
                  </a:lnTo>
                  <a:lnTo>
                    <a:pt x="2041" y="392"/>
                  </a:lnTo>
                  <a:lnTo>
                    <a:pt x="2055" y="327"/>
                  </a:lnTo>
                  <a:lnTo>
                    <a:pt x="2041" y="257"/>
                  </a:lnTo>
                  <a:lnTo>
                    <a:pt x="1868" y="230"/>
                  </a:lnTo>
                  <a:lnTo>
                    <a:pt x="1621" y="54"/>
                  </a:lnTo>
                  <a:lnTo>
                    <a:pt x="1447" y="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622100"/>
            </a:solidFill>
            <a:ln w="1588">
              <a:solidFill>
                <a:srgbClr val="6221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39" name="Freeform 98"/>
            <p:cNvSpPr>
              <a:spLocks/>
            </p:cNvSpPr>
            <p:nvPr/>
          </p:nvSpPr>
          <p:spPr bwMode="auto">
            <a:xfrm>
              <a:off x="822" y="3190"/>
              <a:ext cx="311" cy="162"/>
            </a:xfrm>
            <a:custGeom>
              <a:avLst/>
              <a:gdLst>
                <a:gd name="T0" fmla="*/ 0 w 558"/>
                <a:gd name="T1" fmla="*/ 1 h 273"/>
                <a:gd name="T2" fmla="*/ 1 w 558"/>
                <a:gd name="T3" fmla="*/ 1 h 273"/>
                <a:gd name="T4" fmla="*/ 1 w 558"/>
                <a:gd name="T5" fmla="*/ 0 h 273"/>
                <a:gd name="T6" fmla="*/ 1 w 558"/>
                <a:gd name="T7" fmla="*/ 1 h 273"/>
                <a:gd name="T8" fmla="*/ 1 w 558"/>
                <a:gd name="T9" fmla="*/ 1 h 273"/>
                <a:gd name="T10" fmla="*/ 1 w 558"/>
                <a:gd name="T11" fmla="*/ 1 h 273"/>
                <a:gd name="T12" fmla="*/ 1 w 558"/>
                <a:gd name="T13" fmla="*/ 1 h 273"/>
                <a:gd name="T14" fmla="*/ 1 w 558"/>
                <a:gd name="T15" fmla="*/ 1 h 273"/>
                <a:gd name="T16" fmla="*/ 1 w 558"/>
                <a:gd name="T17" fmla="*/ 1 h 273"/>
                <a:gd name="T18" fmla="*/ 1 w 558"/>
                <a:gd name="T19" fmla="*/ 1 h 273"/>
                <a:gd name="T20" fmla="*/ 1 w 558"/>
                <a:gd name="T21" fmla="*/ 1 h 273"/>
                <a:gd name="T22" fmla="*/ 0 w 558"/>
                <a:gd name="T23" fmla="*/ 1 h 2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58"/>
                <a:gd name="T37" fmla="*/ 0 h 273"/>
                <a:gd name="T38" fmla="*/ 558 w 558"/>
                <a:gd name="T39" fmla="*/ 273 h 27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58" h="273">
                  <a:moveTo>
                    <a:pt x="0" y="43"/>
                  </a:moveTo>
                  <a:lnTo>
                    <a:pt x="102" y="43"/>
                  </a:lnTo>
                  <a:lnTo>
                    <a:pt x="273" y="0"/>
                  </a:lnTo>
                  <a:lnTo>
                    <a:pt x="396" y="8"/>
                  </a:lnTo>
                  <a:lnTo>
                    <a:pt x="455" y="72"/>
                  </a:lnTo>
                  <a:lnTo>
                    <a:pt x="533" y="154"/>
                  </a:lnTo>
                  <a:lnTo>
                    <a:pt x="558" y="218"/>
                  </a:lnTo>
                  <a:lnTo>
                    <a:pt x="523" y="273"/>
                  </a:lnTo>
                  <a:lnTo>
                    <a:pt x="349" y="271"/>
                  </a:lnTo>
                  <a:lnTo>
                    <a:pt x="223" y="227"/>
                  </a:lnTo>
                  <a:lnTo>
                    <a:pt x="103" y="156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0" name="Freeform 99"/>
            <p:cNvSpPr>
              <a:spLocks/>
            </p:cNvSpPr>
            <p:nvPr/>
          </p:nvSpPr>
          <p:spPr bwMode="auto">
            <a:xfrm>
              <a:off x="414" y="3189"/>
              <a:ext cx="325" cy="170"/>
            </a:xfrm>
            <a:custGeom>
              <a:avLst/>
              <a:gdLst>
                <a:gd name="T0" fmla="*/ 1 w 582"/>
                <a:gd name="T1" fmla="*/ 1 h 284"/>
                <a:gd name="T2" fmla="*/ 1 w 582"/>
                <a:gd name="T3" fmla="*/ 1 h 284"/>
                <a:gd name="T4" fmla="*/ 0 w 582"/>
                <a:gd name="T5" fmla="*/ 1 h 284"/>
                <a:gd name="T6" fmla="*/ 1 w 582"/>
                <a:gd name="T7" fmla="*/ 1 h 284"/>
                <a:gd name="T8" fmla="*/ 1 w 582"/>
                <a:gd name="T9" fmla="*/ 1 h 284"/>
                <a:gd name="T10" fmla="*/ 1 w 582"/>
                <a:gd name="T11" fmla="*/ 1 h 284"/>
                <a:gd name="T12" fmla="*/ 1 w 582"/>
                <a:gd name="T13" fmla="*/ 1 h 284"/>
                <a:gd name="T14" fmla="*/ 1 w 582"/>
                <a:gd name="T15" fmla="*/ 1 h 284"/>
                <a:gd name="T16" fmla="*/ 1 w 582"/>
                <a:gd name="T17" fmla="*/ 1 h 284"/>
                <a:gd name="T18" fmla="*/ 1 w 582"/>
                <a:gd name="T19" fmla="*/ 0 h 284"/>
                <a:gd name="T20" fmla="*/ 1 w 582"/>
                <a:gd name="T21" fmla="*/ 1 h 28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2"/>
                <a:gd name="T34" fmla="*/ 0 h 284"/>
                <a:gd name="T35" fmla="*/ 582 w 582"/>
                <a:gd name="T36" fmla="*/ 284 h 28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2" h="284">
                  <a:moveTo>
                    <a:pt x="165" y="11"/>
                  </a:moveTo>
                  <a:lnTo>
                    <a:pt x="28" y="142"/>
                  </a:lnTo>
                  <a:lnTo>
                    <a:pt x="0" y="214"/>
                  </a:lnTo>
                  <a:lnTo>
                    <a:pt x="49" y="280"/>
                  </a:lnTo>
                  <a:lnTo>
                    <a:pt x="197" y="284"/>
                  </a:lnTo>
                  <a:lnTo>
                    <a:pt x="342" y="238"/>
                  </a:lnTo>
                  <a:lnTo>
                    <a:pt x="448" y="166"/>
                  </a:lnTo>
                  <a:lnTo>
                    <a:pt x="582" y="19"/>
                  </a:lnTo>
                  <a:lnTo>
                    <a:pt x="393" y="31"/>
                  </a:lnTo>
                  <a:lnTo>
                    <a:pt x="220" y="0"/>
                  </a:lnTo>
                  <a:lnTo>
                    <a:pt x="165" y="11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1" name="Freeform 100"/>
            <p:cNvSpPr>
              <a:spLocks/>
            </p:cNvSpPr>
            <p:nvPr/>
          </p:nvSpPr>
          <p:spPr bwMode="auto">
            <a:xfrm>
              <a:off x="1618" y="1999"/>
              <a:ext cx="316" cy="279"/>
            </a:xfrm>
            <a:custGeom>
              <a:avLst/>
              <a:gdLst>
                <a:gd name="T0" fmla="*/ 0 w 567"/>
                <a:gd name="T1" fmla="*/ 1 h 470"/>
                <a:gd name="T2" fmla="*/ 1 w 567"/>
                <a:gd name="T3" fmla="*/ 1 h 470"/>
                <a:gd name="T4" fmla="*/ 1 w 567"/>
                <a:gd name="T5" fmla="*/ 1 h 470"/>
                <a:gd name="T6" fmla="*/ 1 w 567"/>
                <a:gd name="T7" fmla="*/ 1 h 470"/>
                <a:gd name="T8" fmla="*/ 1 w 567"/>
                <a:gd name="T9" fmla="*/ 1 h 470"/>
                <a:gd name="T10" fmla="*/ 1 w 567"/>
                <a:gd name="T11" fmla="*/ 1 h 470"/>
                <a:gd name="T12" fmla="*/ 1 w 567"/>
                <a:gd name="T13" fmla="*/ 1 h 470"/>
                <a:gd name="T14" fmla="*/ 1 w 567"/>
                <a:gd name="T15" fmla="*/ 1 h 470"/>
                <a:gd name="T16" fmla="*/ 1 w 567"/>
                <a:gd name="T17" fmla="*/ 1 h 470"/>
                <a:gd name="T18" fmla="*/ 1 w 567"/>
                <a:gd name="T19" fmla="*/ 1 h 470"/>
                <a:gd name="T20" fmla="*/ 1 w 567"/>
                <a:gd name="T21" fmla="*/ 1 h 470"/>
                <a:gd name="T22" fmla="*/ 1 w 567"/>
                <a:gd name="T23" fmla="*/ 1 h 470"/>
                <a:gd name="T24" fmla="*/ 1 w 567"/>
                <a:gd name="T25" fmla="*/ 0 h 470"/>
                <a:gd name="T26" fmla="*/ 1 w 567"/>
                <a:gd name="T27" fmla="*/ 1 h 470"/>
                <a:gd name="T28" fmla="*/ 1 w 567"/>
                <a:gd name="T29" fmla="*/ 1 h 470"/>
                <a:gd name="T30" fmla="*/ 1 w 567"/>
                <a:gd name="T31" fmla="*/ 1 h 470"/>
                <a:gd name="T32" fmla="*/ 0 w 567"/>
                <a:gd name="T33" fmla="*/ 1 h 4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67"/>
                <a:gd name="T52" fmla="*/ 0 h 470"/>
                <a:gd name="T53" fmla="*/ 567 w 567"/>
                <a:gd name="T54" fmla="*/ 470 h 4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67" h="470">
                  <a:moveTo>
                    <a:pt x="0" y="457"/>
                  </a:moveTo>
                  <a:lnTo>
                    <a:pt x="54" y="470"/>
                  </a:lnTo>
                  <a:lnTo>
                    <a:pt x="261" y="470"/>
                  </a:lnTo>
                  <a:lnTo>
                    <a:pt x="366" y="441"/>
                  </a:lnTo>
                  <a:lnTo>
                    <a:pt x="435" y="371"/>
                  </a:lnTo>
                  <a:lnTo>
                    <a:pt x="452" y="320"/>
                  </a:lnTo>
                  <a:lnTo>
                    <a:pt x="541" y="283"/>
                  </a:lnTo>
                  <a:lnTo>
                    <a:pt x="567" y="205"/>
                  </a:lnTo>
                  <a:lnTo>
                    <a:pt x="549" y="134"/>
                  </a:lnTo>
                  <a:lnTo>
                    <a:pt x="456" y="84"/>
                  </a:lnTo>
                  <a:lnTo>
                    <a:pt x="414" y="50"/>
                  </a:lnTo>
                  <a:lnTo>
                    <a:pt x="402" y="8"/>
                  </a:lnTo>
                  <a:lnTo>
                    <a:pt x="375" y="0"/>
                  </a:lnTo>
                  <a:lnTo>
                    <a:pt x="206" y="98"/>
                  </a:lnTo>
                  <a:lnTo>
                    <a:pt x="88" y="127"/>
                  </a:lnTo>
                  <a:lnTo>
                    <a:pt x="15" y="322"/>
                  </a:lnTo>
                  <a:lnTo>
                    <a:pt x="0" y="457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2" name="Freeform 101"/>
            <p:cNvSpPr>
              <a:spLocks/>
            </p:cNvSpPr>
            <p:nvPr/>
          </p:nvSpPr>
          <p:spPr bwMode="auto">
            <a:xfrm>
              <a:off x="995" y="2034"/>
              <a:ext cx="161" cy="140"/>
            </a:xfrm>
            <a:custGeom>
              <a:avLst/>
              <a:gdLst>
                <a:gd name="T0" fmla="*/ 0 w 290"/>
                <a:gd name="T1" fmla="*/ 1 h 236"/>
                <a:gd name="T2" fmla="*/ 1 w 290"/>
                <a:gd name="T3" fmla="*/ 0 h 236"/>
                <a:gd name="T4" fmla="*/ 1 w 290"/>
                <a:gd name="T5" fmla="*/ 1 h 236"/>
                <a:gd name="T6" fmla="*/ 1 w 290"/>
                <a:gd name="T7" fmla="*/ 1 h 236"/>
                <a:gd name="T8" fmla="*/ 1 w 290"/>
                <a:gd name="T9" fmla="*/ 1 h 236"/>
                <a:gd name="T10" fmla="*/ 0 w 290"/>
                <a:gd name="T11" fmla="*/ 1 h 2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0"/>
                <a:gd name="T19" fmla="*/ 0 h 236"/>
                <a:gd name="T20" fmla="*/ 290 w 290"/>
                <a:gd name="T21" fmla="*/ 236 h 2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0" h="236">
                  <a:moveTo>
                    <a:pt x="0" y="173"/>
                  </a:moveTo>
                  <a:lnTo>
                    <a:pt x="131" y="0"/>
                  </a:lnTo>
                  <a:lnTo>
                    <a:pt x="169" y="56"/>
                  </a:lnTo>
                  <a:lnTo>
                    <a:pt x="226" y="27"/>
                  </a:lnTo>
                  <a:lnTo>
                    <a:pt x="290" y="236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3" name="Freeform 102"/>
            <p:cNvSpPr>
              <a:spLocks/>
            </p:cNvSpPr>
            <p:nvPr/>
          </p:nvSpPr>
          <p:spPr bwMode="auto">
            <a:xfrm>
              <a:off x="609" y="1733"/>
              <a:ext cx="327" cy="509"/>
            </a:xfrm>
            <a:custGeom>
              <a:avLst/>
              <a:gdLst>
                <a:gd name="T0" fmla="*/ 1 w 585"/>
                <a:gd name="T1" fmla="*/ 1 h 858"/>
                <a:gd name="T2" fmla="*/ 1 w 585"/>
                <a:gd name="T3" fmla="*/ 1 h 858"/>
                <a:gd name="T4" fmla="*/ 0 w 585"/>
                <a:gd name="T5" fmla="*/ 1 h 858"/>
                <a:gd name="T6" fmla="*/ 0 w 585"/>
                <a:gd name="T7" fmla="*/ 1 h 858"/>
                <a:gd name="T8" fmla="*/ 1 w 585"/>
                <a:gd name="T9" fmla="*/ 1 h 858"/>
                <a:gd name="T10" fmla="*/ 1 w 585"/>
                <a:gd name="T11" fmla="*/ 1 h 858"/>
                <a:gd name="T12" fmla="*/ 1 w 585"/>
                <a:gd name="T13" fmla="*/ 1 h 858"/>
                <a:gd name="T14" fmla="*/ 1 w 585"/>
                <a:gd name="T15" fmla="*/ 1 h 858"/>
                <a:gd name="T16" fmla="*/ 1 w 585"/>
                <a:gd name="T17" fmla="*/ 1 h 858"/>
                <a:gd name="T18" fmla="*/ 1 w 585"/>
                <a:gd name="T19" fmla="*/ 1 h 858"/>
                <a:gd name="T20" fmla="*/ 1 w 585"/>
                <a:gd name="T21" fmla="*/ 1 h 858"/>
                <a:gd name="T22" fmla="*/ 1 w 585"/>
                <a:gd name="T23" fmla="*/ 1 h 858"/>
                <a:gd name="T24" fmla="*/ 1 w 585"/>
                <a:gd name="T25" fmla="*/ 1 h 858"/>
                <a:gd name="T26" fmla="*/ 1 w 585"/>
                <a:gd name="T27" fmla="*/ 1 h 858"/>
                <a:gd name="T28" fmla="*/ 1 w 585"/>
                <a:gd name="T29" fmla="*/ 1 h 858"/>
                <a:gd name="T30" fmla="*/ 1 w 585"/>
                <a:gd name="T31" fmla="*/ 1 h 858"/>
                <a:gd name="T32" fmla="*/ 1 w 585"/>
                <a:gd name="T33" fmla="*/ 1 h 858"/>
                <a:gd name="T34" fmla="*/ 1 w 585"/>
                <a:gd name="T35" fmla="*/ 0 h 858"/>
                <a:gd name="T36" fmla="*/ 1 w 585"/>
                <a:gd name="T37" fmla="*/ 1 h 8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85"/>
                <a:gd name="T58" fmla="*/ 0 h 858"/>
                <a:gd name="T59" fmla="*/ 585 w 585"/>
                <a:gd name="T60" fmla="*/ 858 h 8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85" h="858">
                  <a:moveTo>
                    <a:pt x="46" y="49"/>
                  </a:moveTo>
                  <a:lnTo>
                    <a:pt x="15" y="151"/>
                  </a:lnTo>
                  <a:lnTo>
                    <a:pt x="0" y="283"/>
                  </a:lnTo>
                  <a:lnTo>
                    <a:pt x="0" y="364"/>
                  </a:lnTo>
                  <a:lnTo>
                    <a:pt x="34" y="480"/>
                  </a:lnTo>
                  <a:lnTo>
                    <a:pt x="76" y="580"/>
                  </a:lnTo>
                  <a:lnTo>
                    <a:pt x="124" y="655"/>
                  </a:lnTo>
                  <a:lnTo>
                    <a:pt x="182" y="731"/>
                  </a:lnTo>
                  <a:lnTo>
                    <a:pt x="284" y="858"/>
                  </a:lnTo>
                  <a:lnTo>
                    <a:pt x="356" y="749"/>
                  </a:lnTo>
                  <a:lnTo>
                    <a:pt x="462" y="607"/>
                  </a:lnTo>
                  <a:lnTo>
                    <a:pt x="535" y="486"/>
                  </a:lnTo>
                  <a:lnTo>
                    <a:pt x="562" y="412"/>
                  </a:lnTo>
                  <a:lnTo>
                    <a:pt x="582" y="294"/>
                  </a:lnTo>
                  <a:lnTo>
                    <a:pt x="585" y="214"/>
                  </a:lnTo>
                  <a:lnTo>
                    <a:pt x="585" y="108"/>
                  </a:lnTo>
                  <a:lnTo>
                    <a:pt x="573" y="45"/>
                  </a:lnTo>
                  <a:lnTo>
                    <a:pt x="562" y="0"/>
                  </a:lnTo>
                  <a:lnTo>
                    <a:pt x="46" y="49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4" name="Freeform 103"/>
            <p:cNvSpPr>
              <a:spLocks/>
            </p:cNvSpPr>
            <p:nvPr/>
          </p:nvSpPr>
          <p:spPr bwMode="auto">
            <a:xfrm>
              <a:off x="631" y="1813"/>
              <a:ext cx="276" cy="173"/>
            </a:xfrm>
            <a:custGeom>
              <a:avLst/>
              <a:gdLst>
                <a:gd name="T0" fmla="*/ 1 w 496"/>
                <a:gd name="T1" fmla="*/ 1 h 292"/>
                <a:gd name="T2" fmla="*/ 1 w 496"/>
                <a:gd name="T3" fmla="*/ 1 h 292"/>
                <a:gd name="T4" fmla="*/ 1 w 496"/>
                <a:gd name="T5" fmla="*/ 0 h 292"/>
                <a:gd name="T6" fmla="*/ 0 w 496"/>
                <a:gd name="T7" fmla="*/ 1 h 292"/>
                <a:gd name="T8" fmla="*/ 0 w 496"/>
                <a:gd name="T9" fmla="*/ 1 h 292"/>
                <a:gd name="T10" fmla="*/ 1 w 496"/>
                <a:gd name="T11" fmla="*/ 1 h 292"/>
                <a:gd name="T12" fmla="*/ 1 w 496"/>
                <a:gd name="T13" fmla="*/ 1 h 292"/>
                <a:gd name="T14" fmla="*/ 1 w 496"/>
                <a:gd name="T15" fmla="*/ 1 h 292"/>
                <a:gd name="T16" fmla="*/ 1 w 496"/>
                <a:gd name="T17" fmla="*/ 1 h 292"/>
                <a:gd name="T18" fmla="*/ 1 w 496"/>
                <a:gd name="T19" fmla="*/ 1 h 292"/>
                <a:gd name="T20" fmla="*/ 1 w 496"/>
                <a:gd name="T21" fmla="*/ 1 h 292"/>
                <a:gd name="T22" fmla="*/ 1 w 496"/>
                <a:gd name="T23" fmla="*/ 1 h 292"/>
                <a:gd name="T24" fmla="*/ 1 w 496"/>
                <a:gd name="T25" fmla="*/ 1 h 292"/>
                <a:gd name="T26" fmla="*/ 1 w 496"/>
                <a:gd name="T27" fmla="*/ 1 h 292"/>
                <a:gd name="T28" fmla="*/ 1 w 496"/>
                <a:gd name="T29" fmla="*/ 1 h 292"/>
                <a:gd name="T30" fmla="*/ 1 w 496"/>
                <a:gd name="T31" fmla="*/ 1 h 292"/>
                <a:gd name="T32" fmla="*/ 1 w 496"/>
                <a:gd name="T33" fmla="*/ 1 h 292"/>
                <a:gd name="T34" fmla="*/ 1 w 496"/>
                <a:gd name="T35" fmla="*/ 1 h 292"/>
                <a:gd name="T36" fmla="*/ 1 w 496"/>
                <a:gd name="T37" fmla="*/ 1 h 292"/>
                <a:gd name="T38" fmla="*/ 1 w 496"/>
                <a:gd name="T39" fmla="*/ 1 h 292"/>
                <a:gd name="T40" fmla="*/ 1 w 496"/>
                <a:gd name="T41" fmla="*/ 1 h 29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96"/>
                <a:gd name="T64" fmla="*/ 0 h 292"/>
                <a:gd name="T65" fmla="*/ 496 w 496"/>
                <a:gd name="T66" fmla="*/ 292 h 29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96" h="292">
                  <a:moveTo>
                    <a:pt x="173" y="79"/>
                  </a:moveTo>
                  <a:lnTo>
                    <a:pt x="120" y="42"/>
                  </a:lnTo>
                  <a:lnTo>
                    <a:pt x="28" y="0"/>
                  </a:lnTo>
                  <a:lnTo>
                    <a:pt x="0" y="66"/>
                  </a:lnTo>
                  <a:lnTo>
                    <a:pt x="0" y="183"/>
                  </a:lnTo>
                  <a:lnTo>
                    <a:pt x="37" y="284"/>
                  </a:lnTo>
                  <a:lnTo>
                    <a:pt x="138" y="241"/>
                  </a:lnTo>
                  <a:lnTo>
                    <a:pt x="209" y="192"/>
                  </a:lnTo>
                  <a:lnTo>
                    <a:pt x="248" y="192"/>
                  </a:lnTo>
                  <a:lnTo>
                    <a:pt x="274" y="218"/>
                  </a:lnTo>
                  <a:lnTo>
                    <a:pt x="380" y="292"/>
                  </a:lnTo>
                  <a:lnTo>
                    <a:pt x="455" y="292"/>
                  </a:lnTo>
                  <a:lnTo>
                    <a:pt x="485" y="210"/>
                  </a:lnTo>
                  <a:lnTo>
                    <a:pt x="496" y="133"/>
                  </a:lnTo>
                  <a:lnTo>
                    <a:pt x="483" y="55"/>
                  </a:lnTo>
                  <a:lnTo>
                    <a:pt x="457" y="7"/>
                  </a:lnTo>
                  <a:lnTo>
                    <a:pt x="375" y="21"/>
                  </a:lnTo>
                  <a:lnTo>
                    <a:pt x="297" y="75"/>
                  </a:lnTo>
                  <a:lnTo>
                    <a:pt x="263" y="48"/>
                  </a:lnTo>
                  <a:lnTo>
                    <a:pt x="212" y="48"/>
                  </a:lnTo>
                  <a:lnTo>
                    <a:pt x="173" y="79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5" name="Freeform 104"/>
            <p:cNvSpPr>
              <a:spLocks/>
            </p:cNvSpPr>
            <p:nvPr/>
          </p:nvSpPr>
          <p:spPr bwMode="auto">
            <a:xfrm>
              <a:off x="507" y="1027"/>
              <a:ext cx="531" cy="830"/>
            </a:xfrm>
            <a:custGeom>
              <a:avLst/>
              <a:gdLst>
                <a:gd name="T0" fmla="*/ 1 w 952"/>
                <a:gd name="T1" fmla="*/ 1 h 1398"/>
                <a:gd name="T2" fmla="*/ 1 w 952"/>
                <a:gd name="T3" fmla="*/ 1 h 1398"/>
                <a:gd name="T4" fmla="*/ 0 w 952"/>
                <a:gd name="T5" fmla="*/ 1 h 1398"/>
                <a:gd name="T6" fmla="*/ 0 w 952"/>
                <a:gd name="T7" fmla="*/ 1 h 1398"/>
                <a:gd name="T8" fmla="*/ 1 w 952"/>
                <a:gd name="T9" fmla="*/ 1 h 1398"/>
                <a:gd name="T10" fmla="*/ 1 w 952"/>
                <a:gd name="T11" fmla="*/ 1 h 1398"/>
                <a:gd name="T12" fmla="*/ 1 w 952"/>
                <a:gd name="T13" fmla="*/ 1 h 1398"/>
                <a:gd name="T14" fmla="*/ 1 w 952"/>
                <a:gd name="T15" fmla="*/ 1 h 1398"/>
                <a:gd name="T16" fmla="*/ 1 w 952"/>
                <a:gd name="T17" fmla="*/ 1 h 1398"/>
                <a:gd name="T18" fmla="*/ 1 w 952"/>
                <a:gd name="T19" fmla="*/ 1 h 1398"/>
                <a:gd name="T20" fmla="*/ 1 w 952"/>
                <a:gd name="T21" fmla="*/ 1 h 1398"/>
                <a:gd name="T22" fmla="*/ 1 w 952"/>
                <a:gd name="T23" fmla="*/ 1 h 1398"/>
                <a:gd name="T24" fmla="*/ 1 w 952"/>
                <a:gd name="T25" fmla="*/ 1 h 1398"/>
                <a:gd name="T26" fmla="*/ 1 w 952"/>
                <a:gd name="T27" fmla="*/ 1 h 1398"/>
                <a:gd name="T28" fmla="*/ 1 w 952"/>
                <a:gd name="T29" fmla="*/ 1 h 1398"/>
                <a:gd name="T30" fmla="*/ 1 w 952"/>
                <a:gd name="T31" fmla="*/ 1 h 1398"/>
                <a:gd name="T32" fmla="*/ 1 w 952"/>
                <a:gd name="T33" fmla="*/ 1 h 1398"/>
                <a:gd name="T34" fmla="*/ 1 w 952"/>
                <a:gd name="T35" fmla="*/ 1 h 1398"/>
                <a:gd name="T36" fmla="*/ 1 w 952"/>
                <a:gd name="T37" fmla="*/ 1 h 1398"/>
                <a:gd name="T38" fmla="*/ 1 w 952"/>
                <a:gd name="T39" fmla="*/ 1 h 1398"/>
                <a:gd name="T40" fmla="*/ 1 w 952"/>
                <a:gd name="T41" fmla="*/ 1 h 1398"/>
                <a:gd name="T42" fmla="*/ 1 w 952"/>
                <a:gd name="T43" fmla="*/ 1 h 1398"/>
                <a:gd name="T44" fmla="*/ 1 w 952"/>
                <a:gd name="T45" fmla="*/ 1 h 1398"/>
                <a:gd name="T46" fmla="*/ 1 w 952"/>
                <a:gd name="T47" fmla="*/ 1 h 1398"/>
                <a:gd name="T48" fmla="*/ 1 w 952"/>
                <a:gd name="T49" fmla="*/ 1 h 1398"/>
                <a:gd name="T50" fmla="*/ 1 w 952"/>
                <a:gd name="T51" fmla="*/ 1 h 1398"/>
                <a:gd name="T52" fmla="*/ 1 w 952"/>
                <a:gd name="T53" fmla="*/ 1 h 1398"/>
                <a:gd name="T54" fmla="*/ 1 w 952"/>
                <a:gd name="T55" fmla="*/ 1 h 1398"/>
                <a:gd name="T56" fmla="*/ 1 w 952"/>
                <a:gd name="T57" fmla="*/ 1 h 1398"/>
                <a:gd name="T58" fmla="*/ 1 w 952"/>
                <a:gd name="T59" fmla="*/ 1 h 1398"/>
                <a:gd name="T60" fmla="*/ 1 w 952"/>
                <a:gd name="T61" fmla="*/ 1 h 1398"/>
                <a:gd name="T62" fmla="*/ 1 w 952"/>
                <a:gd name="T63" fmla="*/ 1 h 1398"/>
                <a:gd name="T64" fmla="*/ 1 w 952"/>
                <a:gd name="T65" fmla="*/ 0 h 1398"/>
                <a:gd name="T66" fmla="*/ 1 w 952"/>
                <a:gd name="T67" fmla="*/ 1 h 1398"/>
                <a:gd name="T68" fmla="*/ 1 w 952"/>
                <a:gd name="T69" fmla="*/ 1 h 1398"/>
                <a:gd name="T70" fmla="*/ 1 w 952"/>
                <a:gd name="T71" fmla="*/ 1 h 1398"/>
                <a:gd name="T72" fmla="*/ 1 w 952"/>
                <a:gd name="T73" fmla="*/ 1 h 1398"/>
                <a:gd name="T74" fmla="*/ 1 w 952"/>
                <a:gd name="T75" fmla="*/ 1 h 13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952"/>
                <a:gd name="T115" fmla="*/ 0 h 1398"/>
                <a:gd name="T116" fmla="*/ 952 w 952"/>
                <a:gd name="T117" fmla="*/ 1398 h 139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952" h="1398">
                  <a:moveTo>
                    <a:pt x="36" y="438"/>
                  </a:moveTo>
                  <a:lnTo>
                    <a:pt x="14" y="453"/>
                  </a:lnTo>
                  <a:lnTo>
                    <a:pt x="0" y="494"/>
                  </a:lnTo>
                  <a:lnTo>
                    <a:pt x="0" y="609"/>
                  </a:lnTo>
                  <a:lnTo>
                    <a:pt x="59" y="746"/>
                  </a:lnTo>
                  <a:lnTo>
                    <a:pt x="147" y="789"/>
                  </a:lnTo>
                  <a:lnTo>
                    <a:pt x="168" y="1005"/>
                  </a:lnTo>
                  <a:lnTo>
                    <a:pt x="188" y="1104"/>
                  </a:lnTo>
                  <a:lnTo>
                    <a:pt x="229" y="1217"/>
                  </a:lnTo>
                  <a:lnTo>
                    <a:pt x="283" y="1302"/>
                  </a:lnTo>
                  <a:lnTo>
                    <a:pt x="367" y="1372"/>
                  </a:lnTo>
                  <a:lnTo>
                    <a:pt x="403" y="1398"/>
                  </a:lnTo>
                  <a:lnTo>
                    <a:pt x="457" y="1372"/>
                  </a:lnTo>
                  <a:lnTo>
                    <a:pt x="498" y="1372"/>
                  </a:lnTo>
                  <a:lnTo>
                    <a:pt x="516" y="1398"/>
                  </a:lnTo>
                  <a:lnTo>
                    <a:pt x="604" y="1344"/>
                  </a:lnTo>
                  <a:lnTo>
                    <a:pt x="638" y="1331"/>
                  </a:lnTo>
                  <a:lnTo>
                    <a:pt x="707" y="1232"/>
                  </a:lnTo>
                  <a:lnTo>
                    <a:pt x="761" y="1151"/>
                  </a:lnTo>
                  <a:lnTo>
                    <a:pt x="787" y="1062"/>
                  </a:lnTo>
                  <a:lnTo>
                    <a:pt x="804" y="989"/>
                  </a:lnTo>
                  <a:lnTo>
                    <a:pt x="804" y="916"/>
                  </a:lnTo>
                  <a:lnTo>
                    <a:pt x="805" y="799"/>
                  </a:lnTo>
                  <a:lnTo>
                    <a:pt x="843" y="785"/>
                  </a:lnTo>
                  <a:lnTo>
                    <a:pt x="895" y="746"/>
                  </a:lnTo>
                  <a:lnTo>
                    <a:pt x="928" y="669"/>
                  </a:lnTo>
                  <a:lnTo>
                    <a:pt x="948" y="588"/>
                  </a:lnTo>
                  <a:lnTo>
                    <a:pt x="952" y="542"/>
                  </a:lnTo>
                  <a:lnTo>
                    <a:pt x="943" y="482"/>
                  </a:lnTo>
                  <a:lnTo>
                    <a:pt x="932" y="459"/>
                  </a:lnTo>
                  <a:lnTo>
                    <a:pt x="707" y="123"/>
                  </a:lnTo>
                  <a:lnTo>
                    <a:pt x="631" y="37"/>
                  </a:lnTo>
                  <a:lnTo>
                    <a:pt x="525" y="0"/>
                  </a:lnTo>
                  <a:lnTo>
                    <a:pt x="421" y="7"/>
                  </a:lnTo>
                  <a:lnTo>
                    <a:pt x="344" y="50"/>
                  </a:lnTo>
                  <a:lnTo>
                    <a:pt x="252" y="143"/>
                  </a:lnTo>
                  <a:lnTo>
                    <a:pt x="173" y="370"/>
                  </a:lnTo>
                  <a:lnTo>
                    <a:pt x="36" y="438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6" name="Freeform 105"/>
            <p:cNvSpPr>
              <a:spLocks/>
            </p:cNvSpPr>
            <p:nvPr/>
          </p:nvSpPr>
          <p:spPr bwMode="auto">
            <a:xfrm>
              <a:off x="643" y="1313"/>
              <a:ext cx="256" cy="323"/>
            </a:xfrm>
            <a:custGeom>
              <a:avLst/>
              <a:gdLst>
                <a:gd name="T0" fmla="*/ 1 w 459"/>
                <a:gd name="T1" fmla="*/ 1 h 543"/>
                <a:gd name="T2" fmla="*/ 1 w 459"/>
                <a:gd name="T3" fmla="*/ 1 h 543"/>
                <a:gd name="T4" fmla="*/ 1 w 459"/>
                <a:gd name="T5" fmla="*/ 1 h 543"/>
                <a:gd name="T6" fmla="*/ 1 w 459"/>
                <a:gd name="T7" fmla="*/ 1 h 543"/>
                <a:gd name="T8" fmla="*/ 1 w 459"/>
                <a:gd name="T9" fmla="*/ 1 h 543"/>
                <a:gd name="T10" fmla="*/ 1 w 459"/>
                <a:gd name="T11" fmla="*/ 1 h 543"/>
                <a:gd name="T12" fmla="*/ 1 w 459"/>
                <a:gd name="T13" fmla="*/ 1 h 543"/>
                <a:gd name="T14" fmla="*/ 1 w 459"/>
                <a:gd name="T15" fmla="*/ 1 h 543"/>
                <a:gd name="T16" fmla="*/ 1 w 459"/>
                <a:gd name="T17" fmla="*/ 1 h 543"/>
                <a:gd name="T18" fmla="*/ 1 w 459"/>
                <a:gd name="T19" fmla="*/ 1 h 543"/>
                <a:gd name="T20" fmla="*/ 1 w 459"/>
                <a:gd name="T21" fmla="*/ 1 h 543"/>
                <a:gd name="T22" fmla="*/ 1 w 459"/>
                <a:gd name="T23" fmla="*/ 1 h 543"/>
                <a:gd name="T24" fmla="*/ 1 w 459"/>
                <a:gd name="T25" fmla="*/ 1 h 543"/>
                <a:gd name="T26" fmla="*/ 1 w 459"/>
                <a:gd name="T27" fmla="*/ 1 h 543"/>
                <a:gd name="T28" fmla="*/ 1 w 459"/>
                <a:gd name="T29" fmla="*/ 1 h 543"/>
                <a:gd name="T30" fmla="*/ 1 w 459"/>
                <a:gd name="T31" fmla="*/ 1 h 543"/>
                <a:gd name="T32" fmla="*/ 1 w 459"/>
                <a:gd name="T33" fmla="*/ 1 h 543"/>
                <a:gd name="T34" fmla="*/ 1 w 459"/>
                <a:gd name="T35" fmla="*/ 1 h 543"/>
                <a:gd name="T36" fmla="*/ 1 w 459"/>
                <a:gd name="T37" fmla="*/ 1 h 543"/>
                <a:gd name="T38" fmla="*/ 1 w 459"/>
                <a:gd name="T39" fmla="*/ 1 h 543"/>
                <a:gd name="T40" fmla="*/ 1 w 459"/>
                <a:gd name="T41" fmla="*/ 1 h 543"/>
                <a:gd name="T42" fmla="*/ 1 w 459"/>
                <a:gd name="T43" fmla="*/ 1 h 543"/>
                <a:gd name="T44" fmla="*/ 1 w 459"/>
                <a:gd name="T45" fmla="*/ 1 h 543"/>
                <a:gd name="T46" fmla="*/ 1 w 459"/>
                <a:gd name="T47" fmla="*/ 1 h 543"/>
                <a:gd name="T48" fmla="*/ 1 w 459"/>
                <a:gd name="T49" fmla="*/ 1 h 543"/>
                <a:gd name="T50" fmla="*/ 0 w 459"/>
                <a:gd name="T51" fmla="*/ 1 h 543"/>
                <a:gd name="T52" fmla="*/ 1 w 459"/>
                <a:gd name="T53" fmla="*/ 1 h 543"/>
                <a:gd name="T54" fmla="*/ 1 w 459"/>
                <a:gd name="T55" fmla="*/ 1 h 543"/>
                <a:gd name="T56" fmla="*/ 1 w 459"/>
                <a:gd name="T57" fmla="*/ 1 h 543"/>
                <a:gd name="T58" fmla="*/ 1 w 459"/>
                <a:gd name="T59" fmla="*/ 1 h 543"/>
                <a:gd name="T60" fmla="*/ 1 w 459"/>
                <a:gd name="T61" fmla="*/ 1 h 543"/>
                <a:gd name="T62" fmla="*/ 1 w 459"/>
                <a:gd name="T63" fmla="*/ 0 h 543"/>
                <a:gd name="T64" fmla="*/ 1 w 459"/>
                <a:gd name="T65" fmla="*/ 1 h 543"/>
                <a:gd name="T66" fmla="*/ 1 w 459"/>
                <a:gd name="T67" fmla="*/ 1 h 543"/>
                <a:gd name="T68" fmla="*/ 1 w 459"/>
                <a:gd name="T69" fmla="*/ 1 h 543"/>
                <a:gd name="T70" fmla="*/ 1 w 459"/>
                <a:gd name="T71" fmla="*/ 1 h 543"/>
                <a:gd name="T72" fmla="*/ 1 w 459"/>
                <a:gd name="T73" fmla="*/ 1 h 543"/>
                <a:gd name="T74" fmla="*/ 1 w 459"/>
                <a:gd name="T75" fmla="*/ 1 h 543"/>
                <a:gd name="T76" fmla="*/ 1 w 459"/>
                <a:gd name="T77" fmla="*/ 1 h 543"/>
                <a:gd name="T78" fmla="*/ 1 w 459"/>
                <a:gd name="T79" fmla="*/ 1 h 543"/>
                <a:gd name="T80" fmla="*/ 1 w 459"/>
                <a:gd name="T81" fmla="*/ 1 h 543"/>
                <a:gd name="T82" fmla="*/ 1 w 459"/>
                <a:gd name="T83" fmla="*/ 1 h 543"/>
                <a:gd name="T84" fmla="*/ 1 w 459"/>
                <a:gd name="T85" fmla="*/ 1 h 543"/>
                <a:gd name="T86" fmla="*/ 1 w 459"/>
                <a:gd name="T87" fmla="*/ 1 h 543"/>
                <a:gd name="T88" fmla="*/ 1 w 459"/>
                <a:gd name="T89" fmla="*/ 1 h 54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59"/>
                <a:gd name="T136" fmla="*/ 0 h 543"/>
                <a:gd name="T137" fmla="*/ 459 w 459"/>
                <a:gd name="T138" fmla="*/ 543 h 54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59" h="543">
                  <a:moveTo>
                    <a:pt x="267" y="13"/>
                  </a:moveTo>
                  <a:lnTo>
                    <a:pt x="308" y="99"/>
                  </a:lnTo>
                  <a:lnTo>
                    <a:pt x="327" y="181"/>
                  </a:lnTo>
                  <a:lnTo>
                    <a:pt x="324" y="255"/>
                  </a:lnTo>
                  <a:lnTo>
                    <a:pt x="427" y="299"/>
                  </a:lnTo>
                  <a:lnTo>
                    <a:pt x="459" y="344"/>
                  </a:lnTo>
                  <a:lnTo>
                    <a:pt x="442" y="368"/>
                  </a:lnTo>
                  <a:lnTo>
                    <a:pt x="399" y="344"/>
                  </a:lnTo>
                  <a:lnTo>
                    <a:pt x="422" y="404"/>
                  </a:lnTo>
                  <a:lnTo>
                    <a:pt x="387" y="442"/>
                  </a:lnTo>
                  <a:lnTo>
                    <a:pt x="342" y="437"/>
                  </a:lnTo>
                  <a:lnTo>
                    <a:pt x="355" y="496"/>
                  </a:lnTo>
                  <a:lnTo>
                    <a:pt x="327" y="518"/>
                  </a:lnTo>
                  <a:lnTo>
                    <a:pt x="287" y="479"/>
                  </a:lnTo>
                  <a:lnTo>
                    <a:pt x="281" y="533"/>
                  </a:lnTo>
                  <a:lnTo>
                    <a:pt x="235" y="539"/>
                  </a:lnTo>
                  <a:lnTo>
                    <a:pt x="213" y="506"/>
                  </a:lnTo>
                  <a:lnTo>
                    <a:pt x="171" y="543"/>
                  </a:lnTo>
                  <a:lnTo>
                    <a:pt x="132" y="523"/>
                  </a:lnTo>
                  <a:lnTo>
                    <a:pt x="142" y="484"/>
                  </a:lnTo>
                  <a:lnTo>
                    <a:pt x="79" y="506"/>
                  </a:lnTo>
                  <a:lnTo>
                    <a:pt x="69" y="437"/>
                  </a:lnTo>
                  <a:lnTo>
                    <a:pt x="25" y="432"/>
                  </a:lnTo>
                  <a:lnTo>
                    <a:pt x="25" y="399"/>
                  </a:lnTo>
                  <a:lnTo>
                    <a:pt x="66" y="351"/>
                  </a:lnTo>
                  <a:lnTo>
                    <a:pt x="0" y="368"/>
                  </a:lnTo>
                  <a:lnTo>
                    <a:pt x="5" y="331"/>
                  </a:lnTo>
                  <a:lnTo>
                    <a:pt x="74" y="272"/>
                  </a:lnTo>
                  <a:lnTo>
                    <a:pt x="104" y="255"/>
                  </a:lnTo>
                  <a:lnTo>
                    <a:pt x="104" y="167"/>
                  </a:lnTo>
                  <a:lnTo>
                    <a:pt x="125" y="73"/>
                  </a:lnTo>
                  <a:lnTo>
                    <a:pt x="174" y="0"/>
                  </a:lnTo>
                  <a:lnTo>
                    <a:pt x="137" y="94"/>
                  </a:lnTo>
                  <a:lnTo>
                    <a:pt x="125" y="170"/>
                  </a:lnTo>
                  <a:lnTo>
                    <a:pt x="125" y="255"/>
                  </a:lnTo>
                  <a:lnTo>
                    <a:pt x="137" y="304"/>
                  </a:lnTo>
                  <a:lnTo>
                    <a:pt x="174" y="335"/>
                  </a:lnTo>
                  <a:lnTo>
                    <a:pt x="213" y="344"/>
                  </a:lnTo>
                  <a:lnTo>
                    <a:pt x="250" y="340"/>
                  </a:lnTo>
                  <a:lnTo>
                    <a:pt x="287" y="315"/>
                  </a:lnTo>
                  <a:lnTo>
                    <a:pt x="308" y="264"/>
                  </a:lnTo>
                  <a:lnTo>
                    <a:pt x="322" y="205"/>
                  </a:lnTo>
                  <a:lnTo>
                    <a:pt x="314" y="140"/>
                  </a:lnTo>
                  <a:lnTo>
                    <a:pt x="294" y="71"/>
                  </a:lnTo>
                  <a:lnTo>
                    <a:pt x="267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7" name="Freeform 106"/>
            <p:cNvSpPr>
              <a:spLocks/>
            </p:cNvSpPr>
            <p:nvPr/>
          </p:nvSpPr>
          <p:spPr bwMode="auto">
            <a:xfrm>
              <a:off x="787" y="1232"/>
              <a:ext cx="22" cy="30"/>
            </a:xfrm>
            <a:custGeom>
              <a:avLst/>
              <a:gdLst>
                <a:gd name="T0" fmla="*/ 1 w 40"/>
                <a:gd name="T1" fmla="*/ 1 h 52"/>
                <a:gd name="T2" fmla="*/ 0 w 40"/>
                <a:gd name="T3" fmla="*/ 1 h 52"/>
                <a:gd name="T4" fmla="*/ 0 w 40"/>
                <a:gd name="T5" fmla="*/ 1 h 52"/>
                <a:gd name="T6" fmla="*/ 1 w 40"/>
                <a:gd name="T7" fmla="*/ 0 h 52"/>
                <a:gd name="T8" fmla="*/ 1 w 40"/>
                <a:gd name="T9" fmla="*/ 0 h 52"/>
                <a:gd name="T10" fmla="*/ 1 w 40"/>
                <a:gd name="T11" fmla="*/ 1 h 52"/>
                <a:gd name="T12" fmla="*/ 1 w 40"/>
                <a:gd name="T13" fmla="*/ 1 h 52"/>
                <a:gd name="T14" fmla="*/ 1 w 40"/>
                <a:gd name="T15" fmla="*/ 1 h 52"/>
                <a:gd name="T16" fmla="*/ 1 w 40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52"/>
                <a:gd name="T29" fmla="*/ 40 w 40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52">
                  <a:moveTo>
                    <a:pt x="10" y="45"/>
                  </a:moveTo>
                  <a:lnTo>
                    <a:pt x="0" y="28"/>
                  </a:lnTo>
                  <a:lnTo>
                    <a:pt x="0" y="10"/>
                  </a:lnTo>
                  <a:lnTo>
                    <a:pt x="8" y="0"/>
                  </a:lnTo>
                  <a:lnTo>
                    <a:pt x="28" y="0"/>
                  </a:lnTo>
                  <a:lnTo>
                    <a:pt x="40" y="15"/>
                  </a:lnTo>
                  <a:lnTo>
                    <a:pt x="40" y="37"/>
                  </a:lnTo>
                  <a:lnTo>
                    <a:pt x="28" y="52"/>
                  </a:lnTo>
                  <a:lnTo>
                    <a:pt x="10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8" name="Freeform 107"/>
            <p:cNvSpPr>
              <a:spLocks/>
            </p:cNvSpPr>
            <p:nvPr/>
          </p:nvSpPr>
          <p:spPr bwMode="auto">
            <a:xfrm>
              <a:off x="733" y="1232"/>
              <a:ext cx="22" cy="30"/>
            </a:xfrm>
            <a:custGeom>
              <a:avLst/>
              <a:gdLst>
                <a:gd name="T0" fmla="*/ 1 w 38"/>
                <a:gd name="T1" fmla="*/ 1 h 52"/>
                <a:gd name="T2" fmla="*/ 1 w 38"/>
                <a:gd name="T3" fmla="*/ 1 h 52"/>
                <a:gd name="T4" fmla="*/ 1 w 38"/>
                <a:gd name="T5" fmla="*/ 1 h 52"/>
                <a:gd name="T6" fmla="*/ 1 w 38"/>
                <a:gd name="T7" fmla="*/ 0 h 52"/>
                <a:gd name="T8" fmla="*/ 1 w 38"/>
                <a:gd name="T9" fmla="*/ 0 h 52"/>
                <a:gd name="T10" fmla="*/ 0 w 38"/>
                <a:gd name="T11" fmla="*/ 1 h 52"/>
                <a:gd name="T12" fmla="*/ 0 w 38"/>
                <a:gd name="T13" fmla="*/ 1 h 52"/>
                <a:gd name="T14" fmla="*/ 1 w 38"/>
                <a:gd name="T15" fmla="*/ 1 h 52"/>
                <a:gd name="T16" fmla="*/ 1 w 38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"/>
                <a:gd name="T28" fmla="*/ 0 h 52"/>
                <a:gd name="T29" fmla="*/ 38 w 38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" h="52">
                  <a:moveTo>
                    <a:pt x="29" y="45"/>
                  </a:moveTo>
                  <a:lnTo>
                    <a:pt x="38" y="28"/>
                  </a:lnTo>
                  <a:lnTo>
                    <a:pt x="38" y="10"/>
                  </a:lnTo>
                  <a:lnTo>
                    <a:pt x="33" y="0"/>
                  </a:lnTo>
                  <a:lnTo>
                    <a:pt x="10" y="0"/>
                  </a:lnTo>
                  <a:lnTo>
                    <a:pt x="0" y="15"/>
                  </a:lnTo>
                  <a:lnTo>
                    <a:pt x="0" y="37"/>
                  </a:lnTo>
                  <a:lnTo>
                    <a:pt x="10" y="52"/>
                  </a:lnTo>
                  <a:lnTo>
                    <a:pt x="29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49" name="Freeform 108"/>
            <p:cNvSpPr>
              <a:spLocks/>
            </p:cNvSpPr>
            <p:nvPr/>
          </p:nvSpPr>
          <p:spPr bwMode="auto">
            <a:xfrm>
              <a:off x="779" y="1141"/>
              <a:ext cx="69" cy="50"/>
            </a:xfrm>
            <a:custGeom>
              <a:avLst/>
              <a:gdLst>
                <a:gd name="T0" fmla="*/ 1 w 125"/>
                <a:gd name="T1" fmla="*/ 1 h 84"/>
                <a:gd name="T2" fmla="*/ 0 w 125"/>
                <a:gd name="T3" fmla="*/ 1 h 84"/>
                <a:gd name="T4" fmla="*/ 1 w 125"/>
                <a:gd name="T5" fmla="*/ 1 h 84"/>
                <a:gd name="T6" fmla="*/ 1 w 125"/>
                <a:gd name="T7" fmla="*/ 0 h 84"/>
                <a:gd name="T8" fmla="*/ 1 w 125"/>
                <a:gd name="T9" fmla="*/ 1 h 84"/>
                <a:gd name="T10" fmla="*/ 1 w 125"/>
                <a:gd name="T11" fmla="*/ 1 h 84"/>
                <a:gd name="T12" fmla="*/ 1 w 125"/>
                <a:gd name="T13" fmla="*/ 1 h 84"/>
                <a:gd name="T14" fmla="*/ 1 w 125"/>
                <a:gd name="T15" fmla="*/ 1 h 84"/>
                <a:gd name="T16" fmla="*/ 1 w 125"/>
                <a:gd name="T17" fmla="*/ 1 h 84"/>
                <a:gd name="T18" fmla="*/ 1 w 125"/>
                <a:gd name="T19" fmla="*/ 1 h 84"/>
                <a:gd name="T20" fmla="*/ 1 w 125"/>
                <a:gd name="T21" fmla="*/ 1 h 84"/>
                <a:gd name="T22" fmla="*/ 1 w 125"/>
                <a:gd name="T23" fmla="*/ 1 h 84"/>
                <a:gd name="T24" fmla="*/ 1 w 125"/>
                <a:gd name="T25" fmla="*/ 1 h 84"/>
                <a:gd name="T26" fmla="*/ 1 w 125"/>
                <a:gd name="T27" fmla="*/ 1 h 8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5"/>
                <a:gd name="T43" fmla="*/ 0 h 84"/>
                <a:gd name="T44" fmla="*/ 125 w 125"/>
                <a:gd name="T45" fmla="*/ 84 h 8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5" h="84">
                  <a:moveTo>
                    <a:pt x="10" y="59"/>
                  </a:moveTo>
                  <a:lnTo>
                    <a:pt x="0" y="42"/>
                  </a:lnTo>
                  <a:lnTo>
                    <a:pt x="6" y="12"/>
                  </a:lnTo>
                  <a:lnTo>
                    <a:pt x="19" y="0"/>
                  </a:lnTo>
                  <a:lnTo>
                    <a:pt x="43" y="6"/>
                  </a:lnTo>
                  <a:lnTo>
                    <a:pt x="64" y="19"/>
                  </a:lnTo>
                  <a:lnTo>
                    <a:pt x="91" y="19"/>
                  </a:lnTo>
                  <a:lnTo>
                    <a:pt x="111" y="19"/>
                  </a:lnTo>
                  <a:lnTo>
                    <a:pt x="125" y="42"/>
                  </a:lnTo>
                  <a:lnTo>
                    <a:pt x="117" y="66"/>
                  </a:lnTo>
                  <a:lnTo>
                    <a:pt x="94" y="84"/>
                  </a:lnTo>
                  <a:lnTo>
                    <a:pt x="55" y="84"/>
                  </a:lnTo>
                  <a:lnTo>
                    <a:pt x="25" y="72"/>
                  </a:lnTo>
                  <a:lnTo>
                    <a:pt x="10" y="5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0" name="Freeform 109"/>
            <p:cNvSpPr>
              <a:spLocks/>
            </p:cNvSpPr>
            <p:nvPr/>
          </p:nvSpPr>
          <p:spPr bwMode="auto">
            <a:xfrm>
              <a:off x="705" y="1136"/>
              <a:ext cx="57" cy="56"/>
            </a:xfrm>
            <a:custGeom>
              <a:avLst/>
              <a:gdLst>
                <a:gd name="T0" fmla="*/ 1 w 102"/>
                <a:gd name="T1" fmla="*/ 0 h 94"/>
                <a:gd name="T2" fmla="*/ 1 w 102"/>
                <a:gd name="T3" fmla="*/ 1 h 94"/>
                <a:gd name="T4" fmla="*/ 1 w 102"/>
                <a:gd name="T5" fmla="*/ 1 h 94"/>
                <a:gd name="T6" fmla="*/ 1 w 102"/>
                <a:gd name="T7" fmla="*/ 1 h 94"/>
                <a:gd name="T8" fmla="*/ 1 w 102"/>
                <a:gd name="T9" fmla="*/ 1 h 94"/>
                <a:gd name="T10" fmla="*/ 1 w 102"/>
                <a:gd name="T11" fmla="*/ 1 h 94"/>
                <a:gd name="T12" fmla="*/ 1 w 102"/>
                <a:gd name="T13" fmla="*/ 1 h 94"/>
                <a:gd name="T14" fmla="*/ 0 w 102"/>
                <a:gd name="T15" fmla="*/ 1 h 94"/>
                <a:gd name="T16" fmla="*/ 1 w 102"/>
                <a:gd name="T17" fmla="*/ 1 h 94"/>
                <a:gd name="T18" fmla="*/ 1 w 102"/>
                <a:gd name="T19" fmla="*/ 1 h 94"/>
                <a:gd name="T20" fmla="*/ 1 w 102"/>
                <a:gd name="T21" fmla="*/ 1 h 94"/>
                <a:gd name="T22" fmla="*/ 1 w 102"/>
                <a:gd name="T23" fmla="*/ 1 h 94"/>
                <a:gd name="T24" fmla="*/ 1 w 102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"/>
                <a:gd name="T40" fmla="*/ 0 h 94"/>
                <a:gd name="T41" fmla="*/ 102 w 102"/>
                <a:gd name="T42" fmla="*/ 94 h 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" h="94">
                  <a:moveTo>
                    <a:pt x="70" y="0"/>
                  </a:moveTo>
                  <a:lnTo>
                    <a:pt x="95" y="20"/>
                  </a:lnTo>
                  <a:lnTo>
                    <a:pt x="102" y="40"/>
                  </a:lnTo>
                  <a:lnTo>
                    <a:pt x="95" y="65"/>
                  </a:lnTo>
                  <a:lnTo>
                    <a:pt x="73" y="80"/>
                  </a:lnTo>
                  <a:lnTo>
                    <a:pt x="46" y="80"/>
                  </a:lnTo>
                  <a:lnTo>
                    <a:pt x="14" y="94"/>
                  </a:lnTo>
                  <a:lnTo>
                    <a:pt x="0" y="74"/>
                  </a:lnTo>
                  <a:lnTo>
                    <a:pt x="4" y="43"/>
                  </a:lnTo>
                  <a:lnTo>
                    <a:pt x="24" y="34"/>
                  </a:lnTo>
                  <a:lnTo>
                    <a:pt x="46" y="27"/>
                  </a:lnTo>
                  <a:lnTo>
                    <a:pt x="58" y="8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1" name="Freeform 110"/>
            <p:cNvSpPr>
              <a:spLocks/>
            </p:cNvSpPr>
            <p:nvPr/>
          </p:nvSpPr>
          <p:spPr bwMode="auto">
            <a:xfrm>
              <a:off x="388" y="1008"/>
              <a:ext cx="773" cy="388"/>
            </a:xfrm>
            <a:custGeom>
              <a:avLst/>
              <a:gdLst>
                <a:gd name="T0" fmla="*/ 1 w 1385"/>
                <a:gd name="T1" fmla="*/ 1 h 653"/>
                <a:gd name="T2" fmla="*/ 1 w 1385"/>
                <a:gd name="T3" fmla="*/ 1 h 653"/>
                <a:gd name="T4" fmla="*/ 1 w 1385"/>
                <a:gd name="T5" fmla="*/ 1 h 653"/>
                <a:gd name="T6" fmla="*/ 1 w 1385"/>
                <a:gd name="T7" fmla="*/ 1 h 653"/>
                <a:gd name="T8" fmla="*/ 1 w 1385"/>
                <a:gd name="T9" fmla="*/ 1 h 653"/>
                <a:gd name="T10" fmla="*/ 1 w 1385"/>
                <a:gd name="T11" fmla="*/ 1 h 653"/>
                <a:gd name="T12" fmla="*/ 1 w 1385"/>
                <a:gd name="T13" fmla="*/ 1 h 653"/>
                <a:gd name="T14" fmla="*/ 1 w 1385"/>
                <a:gd name="T15" fmla="*/ 1 h 653"/>
                <a:gd name="T16" fmla="*/ 1 w 1385"/>
                <a:gd name="T17" fmla="*/ 1 h 653"/>
                <a:gd name="T18" fmla="*/ 1 w 1385"/>
                <a:gd name="T19" fmla="*/ 1 h 653"/>
                <a:gd name="T20" fmla="*/ 1 w 1385"/>
                <a:gd name="T21" fmla="*/ 1 h 653"/>
                <a:gd name="T22" fmla="*/ 1 w 1385"/>
                <a:gd name="T23" fmla="*/ 1 h 653"/>
                <a:gd name="T24" fmla="*/ 1 w 1385"/>
                <a:gd name="T25" fmla="*/ 1 h 653"/>
                <a:gd name="T26" fmla="*/ 1 w 1385"/>
                <a:gd name="T27" fmla="*/ 1 h 653"/>
                <a:gd name="T28" fmla="*/ 1 w 1385"/>
                <a:gd name="T29" fmla="*/ 1 h 653"/>
                <a:gd name="T30" fmla="*/ 0 w 1385"/>
                <a:gd name="T31" fmla="*/ 1 h 653"/>
                <a:gd name="T32" fmla="*/ 1 w 1385"/>
                <a:gd name="T33" fmla="*/ 1 h 653"/>
                <a:gd name="T34" fmla="*/ 1 w 1385"/>
                <a:gd name="T35" fmla="*/ 1 h 653"/>
                <a:gd name="T36" fmla="*/ 1 w 1385"/>
                <a:gd name="T37" fmla="*/ 1 h 653"/>
                <a:gd name="T38" fmla="*/ 1 w 1385"/>
                <a:gd name="T39" fmla="*/ 1 h 653"/>
                <a:gd name="T40" fmla="*/ 1 w 1385"/>
                <a:gd name="T41" fmla="*/ 1 h 653"/>
                <a:gd name="T42" fmla="*/ 1 w 1385"/>
                <a:gd name="T43" fmla="*/ 1 h 653"/>
                <a:gd name="T44" fmla="*/ 1 w 1385"/>
                <a:gd name="T45" fmla="*/ 1 h 653"/>
                <a:gd name="T46" fmla="*/ 1 w 1385"/>
                <a:gd name="T47" fmla="*/ 1 h 653"/>
                <a:gd name="T48" fmla="*/ 1 w 1385"/>
                <a:gd name="T49" fmla="*/ 1 h 653"/>
                <a:gd name="T50" fmla="*/ 1 w 1385"/>
                <a:gd name="T51" fmla="*/ 1 h 653"/>
                <a:gd name="T52" fmla="*/ 1 w 1385"/>
                <a:gd name="T53" fmla="*/ 1 h 653"/>
                <a:gd name="T54" fmla="*/ 1 w 1385"/>
                <a:gd name="T55" fmla="*/ 1 h 653"/>
                <a:gd name="T56" fmla="*/ 1 w 1385"/>
                <a:gd name="T57" fmla="*/ 1 h 653"/>
                <a:gd name="T58" fmla="*/ 1 w 1385"/>
                <a:gd name="T59" fmla="*/ 1 h 653"/>
                <a:gd name="T60" fmla="*/ 1 w 1385"/>
                <a:gd name="T61" fmla="*/ 1 h 653"/>
                <a:gd name="T62" fmla="*/ 1 w 1385"/>
                <a:gd name="T63" fmla="*/ 1 h 653"/>
                <a:gd name="T64" fmla="*/ 1 w 1385"/>
                <a:gd name="T65" fmla="*/ 1 h 653"/>
                <a:gd name="T66" fmla="*/ 1 w 1385"/>
                <a:gd name="T67" fmla="*/ 1 h 653"/>
                <a:gd name="T68" fmla="*/ 1 w 1385"/>
                <a:gd name="T69" fmla="*/ 1 h 653"/>
                <a:gd name="T70" fmla="*/ 1 w 1385"/>
                <a:gd name="T71" fmla="*/ 1 h 653"/>
                <a:gd name="T72" fmla="*/ 1 w 1385"/>
                <a:gd name="T73" fmla="*/ 1 h 653"/>
                <a:gd name="T74" fmla="*/ 1 w 1385"/>
                <a:gd name="T75" fmla="*/ 1 h 653"/>
                <a:gd name="T76" fmla="*/ 1 w 1385"/>
                <a:gd name="T77" fmla="*/ 1 h 653"/>
                <a:gd name="T78" fmla="*/ 1 w 1385"/>
                <a:gd name="T79" fmla="*/ 1 h 653"/>
                <a:gd name="T80" fmla="*/ 1 w 1385"/>
                <a:gd name="T81" fmla="*/ 1 h 653"/>
                <a:gd name="T82" fmla="*/ 1 w 1385"/>
                <a:gd name="T83" fmla="*/ 1 h 653"/>
                <a:gd name="T84" fmla="*/ 1 w 1385"/>
                <a:gd name="T85" fmla="*/ 1 h 653"/>
                <a:gd name="T86" fmla="*/ 1 w 1385"/>
                <a:gd name="T87" fmla="*/ 1 h 653"/>
                <a:gd name="T88" fmla="*/ 1 w 1385"/>
                <a:gd name="T89" fmla="*/ 1 h 653"/>
                <a:gd name="T90" fmla="*/ 1 w 1385"/>
                <a:gd name="T91" fmla="*/ 1 h 653"/>
                <a:gd name="T92" fmla="*/ 1 w 1385"/>
                <a:gd name="T93" fmla="*/ 1 h 653"/>
                <a:gd name="T94" fmla="*/ 1 w 1385"/>
                <a:gd name="T95" fmla="*/ 1 h 653"/>
                <a:gd name="T96" fmla="*/ 1 w 1385"/>
                <a:gd name="T97" fmla="*/ 1 h 653"/>
                <a:gd name="T98" fmla="*/ 1 w 1385"/>
                <a:gd name="T99" fmla="*/ 1 h 65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385"/>
                <a:gd name="T151" fmla="*/ 0 h 653"/>
                <a:gd name="T152" fmla="*/ 1385 w 1385"/>
                <a:gd name="T153" fmla="*/ 653 h 653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385" h="653">
                  <a:moveTo>
                    <a:pt x="1001" y="511"/>
                  </a:moveTo>
                  <a:lnTo>
                    <a:pt x="972" y="336"/>
                  </a:lnTo>
                  <a:lnTo>
                    <a:pt x="931" y="212"/>
                  </a:lnTo>
                  <a:lnTo>
                    <a:pt x="877" y="117"/>
                  </a:lnTo>
                  <a:lnTo>
                    <a:pt x="797" y="58"/>
                  </a:lnTo>
                  <a:lnTo>
                    <a:pt x="731" y="36"/>
                  </a:lnTo>
                  <a:lnTo>
                    <a:pt x="681" y="31"/>
                  </a:lnTo>
                  <a:lnTo>
                    <a:pt x="623" y="42"/>
                  </a:lnTo>
                  <a:lnTo>
                    <a:pt x="543" y="85"/>
                  </a:lnTo>
                  <a:lnTo>
                    <a:pt x="491" y="139"/>
                  </a:lnTo>
                  <a:lnTo>
                    <a:pt x="446" y="212"/>
                  </a:lnTo>
                  <a:lnTo>
                    <a:pt x="405" y="336"/>
                  </a:lnTo>
                  <a:lnTo>
                    <a:pt x="375" y="476"/>
                  </a:lnTo>
                  <a:lnTo>
                    <a:pt x="365" y="612"/>
                  </a:lnTo>
                  <a:lnTo>
                    <a:pt x="361" y="653"/>
                  </a:lnTo>
                  <a:lnTo>
                    <a:pt x="340" y="538"/>
                  </a:lnTo>
                  <a:lnTo>
                    <a:pt x="298" y="467"/>
                  </a:lnTo>
                  <a:lnTo>
                    <a:pt x="257" y="456"/>
                  </a:lnTo>
                  <a:lnTo>
                    <a:pt x="209" y="428"/>
                  </a:lnTo>
                  <a:lnTo>
                    <a:pt x="184" y="421"/>
                  </a:lnTo>
                  <a:lnTo>
                    <a:pt x="155" y="432"/>
                  </a:lnTo>
                  <a:lnTo>
                    <a:pt x="123" y="428"/>
                  </a:lnTo>
                  <a:lnTo>
                    <a:pt x="116" y="377"/>
                  </a:lnTo>
                  <a:lnTo>
                    <a:pt x="134" y="333"/>
                  </a:lnTo>
                  <a:lnTo>
                    <a:pt x="129" y="282"/>
                  </a:lnTo>
                  <a:lnTo>
                    <a:pt x="71" y="295"/>
                  </a:lnTo>
                  <a:lnTo>
                    <a:pt x="23" y="289"/>
                  </a:lnTo>
                  <a:lnTo>
                    <a:pt x="16" y="255"/>
                  </a:lnTo>
                  <a:lnTo>
                    <a:pt x="37" y="215"/>
                  </a:lnTo>
                  <a:lnTo>
                    <a:pt x="54" y="159"/>
                  </a:lnTo>
                  <a:lnTo>
                    <a:pt x="43" y="128"/>
                  </a:lnTo>
                  <a:lnTo>
                    <a:pt x="0" y="146"/>
                  </a:lnTo>
                  <a:lnTo>
                    <a:pt x="2" y="100"/>
                  </a:lnTo>
                  <a:lnTo>
                    <a:pt x="37" y="85"/>
                  </a:lnTo>
                  <a:lnTo>
                    <a:pt x="74" y="90"/>
                  </a:lnTo>
                  <a:lnTo>
                    <a:pt x="91" y="117"/>
                  </a:lnTo>
                  <a:lnTo>
                    <a:pt x="95" y="146"/>
                  </a:lnTo>
                  <a:lnTo>
                    <a:pt x="134" y="154"/>
                  </a:lnTo>
                  <a:lnTo>
                    <a:pt x="188" y="76"/>
                  </a:lnTo>
                  <a:lnTo>
                    <a:pt x="215" y="74"/>
                  </a:lnTo>
                  <a:lnTo>
                    <a:pt x="239" y="90"/>
                  </a:lnTo>
                  <a:lnTo>
                    <a:pt x="243" y="119"/>
                  </a:lnTo>
                  <a:lnTo>
                    <a:pt x="229" y="188"/>
                  </a:lnTo>
                  <a:lnTo>
                    <a:pt x="257" y="196"/>
                  </a:lnTo>
                  <a:lnTo>
                    <a:pt x="336" y="74"/>
                  </a:lnTo>
                  <a:lnTo>
                    <a:pt x="365" y="58"/>
                  </a:lnTo>
                  <a:lnTo>
                    <a:pt x="394" y="58"/>
                  </a:lnTo>
                  <a:lnTo>
                    <a:pt x="418" y="69"/>
                  </a:lnTo>
                  <a:lnTo>
                    <a:pt x="429" y="112"/>
                  </a:lnTo>
                  <a:lnTo>
                    <a:pt x="480" y="112"/>
                  </a:lnTo>
                  <a:lnTo>
                    <a:pt x="534" y="58"/>
                  </a:lnTo>
                  <a:lnTo>
                    <a:pt x="603" y="15"/>
                  </a:lnTo>
                  <a:lnTo>
                    <a:pt x="695" y="0"/>
                  </a:lnTo>
                  <a:lnTo>
                    <a:pt x="759" y="10"/>
                  </a:lnTo>
                  <a:lnTo>
                    <a:pt x="838" y="46"/>
                  </a:lnTo>
                  <a:lnTo>
                    <a:pt x="883" y="85"/>
                  </a:lnTo>
                  <a:lnTo>
                    <a:pt x="923" y="139"/>
                  </a:lnTo>
                  <a:lnTo>
                    <a:pt x="935" y="128"/>
                  </a:lnTo>
                  <a:lnTo>
                    <a:pt x="943" y="69"/>
                  </a:lnTo>
                  <a:lnTo>
                    <a:pt x="972" y="46"/>
                  </a:lnTo>
                  <a:lnTo>
                    <a:pt x="1006" y="42"/>
                  </a:lnTo>
                  <a:lnTo>
                    <a:pt x="1048" y="69"/>
                  </a:lnTo>
                  <a:lnTo>
                    <a:pt x="1094" y="139"/>
                  </a:lnTo>
                  <a:lnTo>
                    <a:pt x="1115" y="165"/>
                  </a:lnTo>
                  <a:lnTo>
                    <a:pt x="1124" y="159"/>
                  </a:lnTo>
                  <a:lnTo>
                    <a:pt x="1133" y="90"/>
                  </a:lnTo>
                  <a:lnTo>
                    <a:pt x="1148" y="74"/>
                  </a:lnTo>
                  <a:lnTo>
                    <a:pt x="1168" y="76"/>
                  </a:lnTo>
                  <a:lnTo>
                    <a:pt x="1242" y="169"/>
                  </a:lnTo>
                  <a:lnTo>
                    <a:pt x="1257" y="165"/>
                  </a:lnTo>
                  <a:lnTo>
                    <a:pt x="1257" y="104"/>
                  </a:lnTo>
                  <a:lnTo>
                    <a:pt x="1269" y="74"/>
                  </a:lnTo>
                  <a:lnTo>
                    <a:pt x="1299" y="74"/>
                  </a:lnTo>
                  <a:lnTo>
                    <a:pt x="1333" y="90"/>
                  </a:lnTo>
                  <a:lnTo>
                    <a:pt x="1363" y="128"/>
                  </a:lnTo>
                  <a:lnTo>
                    <a:pt x="1385" y="173"/>
                  </a:lnTo>
                  <a:lnTo>
                    <a:pt x="1359" y="132"/>
                  </a:lnTo>
                  <a:lnTo>
                    <a:pt x="1338" y="128"/>
                  </a:lnTo>
                  <a:lnTo>
                    <a:pt x="1323" y="128"/>
                  </a:lnTo>
                  <a:lnTo>
                    <a:pt x="1316" y="144"/>
                  </a:lnTo>
                  <a:lnTo>
                    <a:pt x="1316" y="169"/>
                  </a:lnTo>
                  <a:lnTo>
                    <a:pt x="1331" y="229"/>
                  </a:lnTo>
                  <a:lnTo>
                    <a:pt x="1329" y="265"/>
                  </a:lnTo>
                  <a:lnTo>
                    <a:pt x="1305" y="289"/>
                  </a:lnTo>
                  <a:lnTo>
                    <a:pt x="1279" y="295"/>
                  </a:lnTo>
                  <a:lnTo>
                    <a:pt x="1245" y="280"/>
                  </a:lnTo>
                  <a:lnTo>
                    <a:pt x="1235" y="282"/>
                  </a:lnTo>
                  <a:lnTo>
                    <a:pt x="1230" y="315"/>
                  </a:lnTo>
                  <a:lnTo>
                    <a:pt x="1241" y="359"/>
                  </a:lnTo>
                  <a:lnTo>
                    <a:pt x="1235" y="402"/>
                  </a:lnTo>
                  <a:lnTo>
                    <a:pt x="1211" y="428"/>
                  </a:lnTo>
                  <a:lnTo>
                    <a:pt x="1176" y="428"/>
                  </a:lnTo>
                  <a:lnTo>
                    <a:pt x="1151" y="421"/>
                  </a:lnTo>
                  <a:lnTo>
                    <a:pt x="1137" y="432"/>
                  </a:lnTo>
                  <a:lnTo>
                    <a:pt x="1133" y="449"/>
                  </a:lnTo>
                  <a:lnTo>
                    <a:pt x="1144" y="489"/>
                  </a:lnTo>
                  <a:lnTo>
                    <a:pt x="1115" y="456"/>
                  </a:lnTo>
                  <a:lnTo>
                    <a:pt x="1085" y="456"/>
                  </a:lnTo>
                  <a:lnTo>
                    <a:pt x="1036" y="483"/>
                  </a:lnTo>
                  <a:lnTo>
                    <a:pt x="1010" y="568"/>
                  </a:lnTo>
                  <a:lnTo>
                    <a:pt x="1001" y="51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2" name="Freeform 111"/>
            <p:cNvSpPr>
              <a:spLocks/>
            </p:cNvSpPr>
            <p:nvPr/>
          </p:nvSpPr>
          <p:spPr bwMode="auto">
            <a:xfrm>
              <a:off x="948" y="1308"/>
              <a:ext cx="87" cy="188"/>
            </a:xfrm>
            <a:custGeom>
              <a:avLst/>
              <a:gdLst>
                <a:gd name="T0" fmla="*/ 1 w 158"/>
                <a:gd name="T1" fmla="*/ 1 h 316"/>
                <a:gd name="T2" fmla="*/ 1 w 158"/>
                <a:gd name="T3" fmla="*/ 1 h 316"/>
                <a:gd name="T4" fmla="*/ 1 w 158"/>
                <a:gd name="T5" fmla="*/ 1 h 316"/>
                <a:gd name="T6" fmla="*/ 1 w 158"/>
                <a:gd name="T7" fmla="*/ 1 h 316"/>
                <a:gd name="T8" fmla="*/ 1 w 158"/>
                <a:gd name="T9" fmla="*/ 1 h 316"/>
                <a:gd name="T10" fmla="*/ 1 w 158"/>
                <a:gd name="T11" fmla="*/ 1 h 316"/>
                <a:gd name="T12" fmla="*/ 1 w 158"/>
                <a:gd name="T13" fmla="*/ 0 h 316"/>
                <a:gd name="T14" fmla="*/ 1 w 158"/>
                <a:gd name="T15" fmla="*/ 1 h 316"/>
                <a:gd name="T16" fmla="*/ 1 w 158"/>
                <a:gd name="T17" fmla="*/ 1 h 316"/>
                <a:gd name="T18" fmla="*/ 1 w 158"/>
                <a:gd name="T19" fmla="*/ 1 h 316"/>
                <a:gd name="T20" fmla="*/ 1 w 158"/>
                <a:gd name="T21" fmla="*/ 1 h 316"/>
                <a:gd name="T22" fmla="*/ 1 w 158"/>
                <a:gd name="T23" fmla="*/ 1 h 316"/>
                <a:gd name="T24" fmla="*/ 1 w 158"/>
                <a:gd name="T25" fmla="*/ 1 h 316"/>
                <a:gd name="T26" fmla="*/ 1 w 158"/>
                <a:gd name="T27" fmla="*/ 1 h 316"/>
                <a:gd name="T28" fmla="*/ 1 w 158"/>
                <a:gd name="T29" fmla="*/ 1 h 316"/>
                <a:gd name="T30" fmla="*/ 1 w 158"/>
                <a:gd name="T31" fmla="*/ 1 h 316"/>
                <a:gd name="T32" fmla="*/ 0 w 158"/>
                <a:gd name="T33" fmla="*/ 1 h 316"/>
                <a:gd name="T34" fmla="*/ 1 w 158"/>
                <a:gd name="T35" fmla="*/ 1 h 316"/>
                <a:gd name="T36" fmla="*/ 1 w 158"/>
                <a:gd name="T37" fmla="*/ 1 h 316"/>
                <a:gd name="T38" fmla="*/ 1 w 158"/>
                <a:gd name="T39" fmla="*/ 1 h 316"/>
                <a:gd name="T40" fmla="*/ 1 w 158"/>
                <a:gd name="T41" fmla="*/ 1 h 316"/>
                <a:gd name="T42" fmla="*/ 1 w 158"/>
                <a:gd name="T43" fmla="*/ 1 h 316"/>
                <a:gd name="T44" fmla="*/ 1 w 158"/>
                <a:gd name="T45" fmla="*/ 1 h 316"/>
                <a:gd name="T46" fmla="*/ 1 w 158"/>
                <a:gd name="T47" fmla="*/ 1 h 316"/>
                <a:gd name="T48" fmla="*/ 1 w 158"/>
                <a:gd name="T49" fmla="*/ 1 h 316"/>
                <a:gd name="T50" fmla="*/ 1 w 158"/>
                <a:gd name="T51" fmla="*/ 1 h 316"/>
                <a:gd name="T52" fmla="*/ 1 w 158"/>
                <a:gd name="T53" fmla="*/ 1 h 316"/>
                <a:gd name="T54" fmla="*/ 1 w 158"/>
                <a:gd name="T55" fmla="*/ 1 h 31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58"/>
                <a:gd name="T85" fmla="*/ 0 h 316"/>
                <a:gd name="T86" fmla="*/ 158 w 158"/>
                <a:gd name="T87" fmla="*/ 316 h 31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58" h="316">
                  <a:moveTo>
                    <a:pt x="15" y="122"/>
                  </a:moveTo>
                  <a:lnTo>
                    <a:pt x="47" y="64"/>
                  </a:lnTo>
                  <a:lnTo>
                    <a:pt x="78" y="27"/>
                  </a:lnTo>
                  <a:lnTo>
                    <a:pt x="104" y="9"/>
                  </a:lnTo>
                  <a:lnTo>
                    <a:pt x="123" y="9"/>
                  </a:lnTo>
                  <a:lnTo>
                    <a:pt x="147" y="14"/>
                  </a:lnTo>
                  <a:lnTo>
                    <a:pt x="147" y="0"/>
                  </a:lnTo>
                  <a:lnTo>
                    <a:pt x="153" y="34"/>
                  </a:lnTo>
                  <a:lnTo>
                    <a:pt x="158" y="74"/>
                  </a:lnTo>
                  <a:lnTo>
                    <a:pt x="150" y="130"/>
                  </a:lnTo>
                  <a:lnTo>
                    <a:pt x="132" y="197"/>
                  </a:lnTo>
                  <a:lnTo>
                    <a:pt x="116" y="231"/>
                  </a:lnTo>
                  <a:lnTo>
                    <a:pt x="99" y="264"/>
                  </a:lnTo>
                  <a:lnTo>
                    <a:pt x="66" y="297"/>
                  </a:lnTo>
                  <a:lnTo>
                    <a:pt x="35" y="313"/>
                  </a:lnTo>
                  <a:lnTo>
                    <a:pt x="5" y="316"/>
                  </a:lnTo>
                  <a:lnTo>
                    <a:pt x="0" y="308"/>
                  </a:lnTo>
                  <a:lnTo>
                    <a:pt x="35" y="299"/>
                  </a:lnTo>
                  <a:lnTo>
                    <a:pt x="78" y="270"/>
                  </a:lnTo>
                  <a:lnTo>
                    <a:pt x="114" y="224"/>
                  </a:lnTo>
                  <a:lnTo>
                    <a:pt x="136" y="152"/>
                  </a:lnTo>
                  <a:lnTo>
                    <a:pt x="150" y="80"/>
                  </a:lnTo>
                  <a:lnTo>
                    <a:pt x="147" y="53"/>
                  </a:lnTo>
                  <a:lnTo>
                    <a:pt x="127" y="42"/>
                  </a:lnTo>
                  <a:lnTo>
                    <a:pt x="93" y="42"/>
                  </a:lnTo>
                  <a:lnTo>
                    <a:pt x="63" y="60"/>
                  </a:lnTo>
                  <a:lnTo>
                    <a:pt x="41" y="82"/>
                  </a:lnTo>
                  <a:lnTo>
                    <a:pt x="15" y="12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3" name="Freeform 112"/>
            <p:cNvSpPr>
              <a:spLocks/>
            </p:cNvSpPr>
            <p:nvPr/>
          </p:nvSpPr>
          <p:spPr bwMode="auto">
            <a:xfrm>
              <a:off x="498" y="1288"/>
              <a:ext cx="89" cy="203"/>
            </a:xfrm>
            <a:custGeom>
              <a:avLst/>
              <a:gdLst>
                <a:gd name="T0" fmla="*/ 1 w 159"/>
                <a:gd name="T1" fmla="*/ 1 h 341"/>
                <a:gd name="T2" fmla="*/ 1 w 159"/>
                <a:gd name="T3" fmla="*/ 1 h 341"/>
                <a:gd name="T4" fmla="*/ 1 w 159"/>
                <a:gd name="T5" fmla="*/ 1 h 341"/>
                <a:gd name="T6" fmla="*/ 1 w 159"/>
                <a:gd name="T7" fmla="*/ 1 h 341"/>
                <a:gd name="T8" fmla="*/ 1 w 159"/>
                <a:gd name="T9" fmla="*/ 1 h 341"/>
                <a:gd name="T10" fmla="*/ 1 w 159"/>
                <a:gd name="T11" fmla="*/ 1 h 341"/>
                <a:gd name="T12" fmla="*/ 1 w 159"/>
                <a:gd name="T13" fmla="*/ 1 h 341"/>
                <a:gd name="T14" fmla="*/ 1 w 159"/>
                <a:gd name="T15" fmla="*/ 0 h 341"/>
                <a:gd name="T16" fmla="*/ 1 w 159"/>
                <a:gd name="T17" fmla="*/ 1 h 341"/>
                <a:gd name="T18" fmla="*/ 0 w 159"/>
                <a:gd name="T19" fmla="*/ 1 h 341"/>
                <a:gd name="T20" fmla="*/ 0 w 159"/>
                <a:gd name="T21" fmla="*/ 1 h 341"/>
                <a:gd name="T22" fmla="*/ 1 w 159"/>
                <a:gd name="T23" fmla="*/ 1 h 341"/>
                <a:gd name="T24" fmla="*/ 1 w 159"/>
                <a:gd name="T25" fmla="*/ 1 h 341"/>
                <a:gd name="T26" fmla="*/ 1 w 159"/>
                <a:gd name="T27" fmla="*/ 1 h 341"/>
                <a:gd name="T28" fmla="*/ 1 w 159"/>
                <a:gd name="T29" fmla="*/ 1 h 341"/>
                <a:gd name="T30" fmla="*/ 1 w 159"/>
                <a:gd name="T31" fmla="*/ 1 h 341"/>
                <a:gd name="T32" fmla="*/ 1 w 159"/>
                <a:gd name="T33" fmla="*/ 1 h 341"/>
                <a:gd name="T34" fmla="*/ 1 w 159"/>
                <a:gd name="T35" fmla="*/ 1 h 341"/>
                <a:gd name="T36" fmla="*/ 1 w 159"/>
                <a:gd name="T37" fmla="*/ 1 h 341"/>
                <a:gd name="T38" fmla="*/ 1 w 159"/>
                <a:gd name="T39" fmla="*/ 1 h 341"/>
                <a:gd name="T40" fmla="*/ 1 w 159"/>
                <a:gd name="T41" fmla="*/ 1 h 341"/>
                <a:gd name="T42" fmla="*/ 1 w 159"/>
                <a:gd name="T43" fmla="*/ 1 h 341"/>
                <a:gd name="T44" fmla="*/ 1 w 159"/>
                <a:gd name="T45" fmla="*/ 1 h 341"/>
                <a:gd name="T46" fmla="*/ 1 w 159"/>
                <a:gd name="T47" fmla="*/ 1 h 341"/>
                <a:gd name="T48" fmla="*/ 1 w 159"/>
                <a:gd name="T49" fmla="*/ 1 h 341"/>
                <a:gd name="T50" fmla="*/ 1 w 159"/>
                <a:gd name="T51" fmla="*/ 1 h 341"/>
                <a:gd name="T52" fmla="*/ 1 w 159"/>
                <a:gd name="T53" fmla="*/ 1 h 341"/>
                <a:gd name="T54" fmla="*/ 1 w 159"/>
                <a:gd name="T55" fmla="*/ 1 h 341"/>
                <a:gd name="T56" fmla="*/ 1 w 159"/>
                <a:gd name="T57" fmla="*/ 1 h 341"/>
                <a:gd name="T58" fmla="*/ 1 w 159"/>
                <a:gd name="T59" fmla="*/ 1 h 341"/>
                <a:gd name="T60" fmla="*/ 1 w 159"/>
                <a:gd name="T61" fmla="*/ 1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59"/>
                <a:gd name="T94" fmla="*/ 0 h 341"/>
                <a:gd name="T95" fmla="*/ 159 w 159"/>
                <a:gd name="T96" fmla="*/ 341 h 34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59" h="341">
                  <a:moveTo>
                    <a:pt x="154" y="169"/>
                  </a:moveTo>
                  <a:lnTo>
                    <a:pt x="121" y="113"/>
                  </a:lnTo>
                  <a:lnTo>
                    <a:pt x="94" y="82"/>
                  </a:lnTo>
                  <a:lnTo>
                    <a:pt x="66" y="55"/>
                  </a:lnTo>
                  <a:lnTo>
                    <a:pt x="42" y="47"/>
                  </a:lnTo>
                  <a:lnTo>
                    <a:pt x="18" y="47"/>
                  </a:lnTo>
                  <a:lnTo>
                    <a:pt x="12" y="33"/>
                  </a:lnTo>
                  <a:lnTo>
                    <a:pt x="21" y="0"/>
                  </a:lnTo>
                  <a:lnTo>
                    <a:pt x="4" y="27"/>
                  </a:lnTo>
                  <a:lnTo>
                    <a:pt x="0" y="69"/>
                  </a:lnTo>
                  <a:lnTo>
                    <a:pt x="0" y="128"/>
                  </a:lnTo>
                  <a:lnTo>
                    <a:pt x="6" y="185"/>
                  </a:lnTo>
                  <a:lnTo>
                    <a:pt x="42" y="257"/>
                  </a:lnTo>
                  <a:lnTo>
                    <a:pt x="63" y="297"/>
                  </a:lnTo>
                  <a:lnTo>
                    <a:pt x="91" y="319"/>
                  </a:lnTo>
                  <a:lnTo>
                    <a:pt x="118" y="332"/>
                  </a:lnTo>
                  <a:lnTo>
                    <a:pt x="148" y="341"/>
                  </a:lnTo>
                  <a:lnTo>
                    <a:pt x="159" y="341"/>
                  </a:lnTo>
                  <a:lnTo>
                    <a:pt x="154" y="306"/>
                  </a:lnTo>
                  <a:lnTo>
                    <a:pt x="133" y="319"/>
                  </a:lnTo>
                  <a:lnTo>
                    <a:pt x="114" y="314"/>
                  </a:lnTo>
                  <a:lnTo>
                    <a:pt x="66" y="288"/>
                  </a:lnTo>
                  <a:lnTo>
                    <a:pt x="42" y="239"/>
                  </a:lnTo>
                  <a:lnTo>
                    <a:pt x="18" y="169"/>
                  </a:lnTo>
                  <a:lnTo>
                    <a:pt x="6" y="128"/>
                  </a:lnTo>
                  <a:lnTo>
                    <a:pt x="12" y="86"/>
                  </a:lnTo>
                  <a:lnTo>
                    <a:pt x="32" y="75"/>
                  </a:lnTo>
                  <a:lnTo>
                    <a:pt x="63" y="75"/>
                  </a:lnTo>
                  <a:lnTo>
                    <a:pt x="91" y="93"/>
                  </a:lnTo>
                  <a:lnTo>
                    <a:pt x="129" y="141"/>
                  </a:lnTo>
                  <a:lnTo>
                    <a:pt x="154" y="16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4" name="Freeform 113"/>
            <p:cNvSpPr>
              <a:spLocks/>
            </p:cNvSpPr>
            <p:nvPr/>
          </p:nvSpPr>
          <p:spPr bwMode="auto">
            <a:xfrm>
              <a:off x="848" y="1369"/>
              <a:ext cx="107" cy="448"/>
            </a:xfrm>
            <a:custGeom>
              <a:avLst/>
              <a:gdLst>
                <a:gd name="T0" fmla="*/ 1 w 192"/>
                <a:gd name="T1" fmla="*/ 0 h 754"/>
                <a:gd name="T2" fmla="*/ 1 w 192"/>
                <a:gd name="T3" fmla="*/ 1 h 754"/>
                <a:gd name="T4" fmla="*/ 1 w 192"/>
                <a:gd name="T5" fmla="*/ 1 h 754"/>
                <a:gd name="T6" fmla="*/ 1 w 192"/>
                <a:gd name="T7" fmla="*/ 1 h 754"/>
                <a:gd name="T8" fmla="*/ 1 w 192"/>
                <a:gd name="T9" fmla="*/ 1 h 754"/>
                <a:gd name="T10" fmla="*/ 1 w 192"/>
                <a:gd name="T11" fmla="*/ 1 h 754"/>
                <a:gd name="T12" fmla="*/ 1 w 192"/>
                <a:gd name="T13" fmla="*/ 1 h 754"/>
                <a:gd name="T14" fmla="*/ 1 w 192"/>
                <a:gd name="T15" fmla="*/ 1 h 754"/>
                <a:gd name="T16" fmla="*/ 0 w 192"/>
                <a:gd name="T17" fmla="*/ 1 h 754"/>
                <a:gd name="T18" fmla="*/ 1 w 192"/>
                <a:gd name="T19" fmla="*/ 1 h 754"/>
                <a:gd name="T20" fmla="*/ 1 w 192"/>
                <a:gd name="T21" fmla="*/ 1 h 754"/>
                <a:gd name="T22" fmla="*/ 1 w 192"/>
                <a:gd name="T23" fmla="*/ 1 h 754"/>
                <a:gd name="T24" fmla="*/ 1 w 192"/>
                <a:gd name="T25" fmla="*/ 1 h 754"/>
                <a:gd name="T26" fmla="*/ 1 w 192"/>
                <a:gd name="T27" fmla="*/ 1 h 754"/>
                <a:gd name="T28" fmla="*/ 1 w 192"/>
                <a:gd name="T29" fmla="*/ 1 h 754"/>
                <a:gd name="T30" fmla="*/ 1 w 192"/>
                <a:gd name="T31" fmla="*/ 0 h 75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2"/>
                <a:gd name="T49" fmla="*/ 0 h 754"/>
                <a:gd name="T50" fmla="*/ 192 w 192"/>
                <a:gd name="T51" fmla="*/ 754 h 75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2" h="754">
                  <a:moveTo>
                    <a:pt x="190" y="0"/>
                  </a:moveTo>
                  <a:lnTo>
                    <a:pt x="192" y="188"/>
                  </a:lnTo>
                  <a:lnTo>
                    <a:pt x="190" y="348"/>
                  </a:lnTo>
                  <a:lnTo>
                    <a:pt x="182" y="449"/>
                  </a:lnTo>
                  <a:lnTo>
                    <a:pt x="158" y="536"/>
                  </a:lnTo>
                  <a:lnTo>
                    <a:pt x="119" y="613"/>
                  </a:lnTo>
                  <a:lnTo>
                    <a:pt x="59" y="700"/>
                  </a:lnTo>
                  <a:lnTo>
                    <a:pt x="14" y="754"/>
                  </a:lnTo>
                  <a:lnTo>
                    <a:pt x="0" y="754"/>
                  </a:lnTo>
                  <a:lnTo>
                    <a:pt x="71" y="667"/>
                  </a:lnTo>
                  <a:lnTo>
                    <a:pt x="126" y="572"/>
                  </a:lnTo>
                  <a:lnTo>
                    <a:pt x="158" y="486"/>
                  </a:lnTo>
                  <a:lnTo>
                    <a:pt x="177" y="397"/>
                  </a:lnTo>
                  <a:lnTo>
                    <a:pt x="182" y="301"/>
                  </a:lnTo>
                  <a:lnTo>
                    <a:pt x="186" y="145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5" name="Freeform 114"/>
            <p:cNvSpPr>
              <a:spLocks/>
            </p:cNvSpPr>
            <p:nvPr/>
          </p:nvSpPr>
          <p:spPr bwMode="auto">
            <a:xfrm>
              <a:off x="583" y="1337"/>
              <a:ext cx="120" cy="494"/>
            </a:xfrm>
            <a:custGeom>
              <a:avLst/>
              <a:gdLst>
                <a:gd name="T0" fmla="*/ 1 w 217"/>
                <a:gd name="T1" fmla="*/ 1 h 832"/>
                <a:gd name="T2" fmla="*/ 1 w 217"/>
                <a:gd name="T3" fmla="*/ 1 h 832"/>
                <a:gd name="T4" fmla="*/ 1 w 217"/>
                <a:gd name="T5" fmla="*/ 1 h 832"/>
                <a:gd name="T6" fmla="*/ 1 w 217"/>
                <a:gd name="T7" fmla="*/ 1 h 832"/>
                <a:gd name="T8" fmla="*/ 1 w 217"/>
                <a:gd name="T9" fmla="*/ 1 h 832"/>
                <a:gd name="T10" fmla="*/ 1 w 217"/>
                <a:gd name="T11" fmla="*/ 1 h 832"/>
                <a:gd name="T12" fmla="*/ 1 w 217"/>
                <a:gd name="T13" fmla="*/ 1 h 832"/>
                <a:gd name="T14" fmla="*/ 1 w 217"/>
                <a:gd name="T15" fmla="*/ 0 h 832"/>
                <a:gd name="T16" fmla="*/ 1 w 217"/>
                <a:gd name="T17" fmla="*/ 1 h 832"/>
                <a:gd name="T18" fmla="*/ 0 w 217"/>
                <a:gd name="T19" fmla="*/ 1 h 832"/>
                <a:gd name="T20" fmla="*/ 1 w 217"/>
                <a:gd name="T21" fmla="*/ 1 h 832"/>
                <a:gd name="T22" fmla="*/ 1 w 217"/>
                <a:gd name="T23" fmla="*/ 1 h 832"/>
                <a:gd name="T24" fmla="*/ 1 w 217"/>
                <a:gd name="T25" fmla="*/ 1 h 832"/>
                <a:gd name="T26" fmla="*/ 1 w 217"/>
                <a:gd name="T27" fmla="*/ 1 h 832"/>
                <a:gd name="T28" fmla="*/ 1 w 217"/>
                <a:gd name="T29" fmla="*/ 1 h 832"/>
                <a:gd name="T30" fmla="*/ 1 w 217"/>
                <a:gd name="T31" fmla="*/ 1 h 832"/>
                <a:gd name="T32" fmla="*/ 1 w 217"/>
                <a:gd name="T33" fmla="*/ 1 h 83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17"/>
                <a:gd name="T52" fmla="*/ 0 h 832"/>
                <a:gd name="T53" fmla="*/ 217 w 217"/>
                <a:gd name="T54" fmla="*/ 832 h 83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17" h="832">
                  <a:moveTo>
                    <a:pt x="217" y="832"/>
                  </a:moveTo>
                  <a:lnTo>
                    <a:pt x="136" y="761"/>
                  </a:lnTo>
                  <a:lnTo>
                    <a:pt x="82" y="674"/>
                  </a:lnTo>
                  <a:lnTo>
                    <a:pt x="37" y="551"/>
                  </a:lnTo>
                  <a:lnTo>
                    <a:pt x="14" y="392"/>
                  </a:lnTo>
                  <a:lnTo>
                    <a:pt x="9" y="232"/>
                  </a:lnTo>
                  <a:lnTo>
                    <a:pt x="14" y="85"/>
                  </a:lnTo>
                  <a:lnTo>
                    <a:pt x="18" y="0"/>
                  </a:lnTo>
                  <a:lnTo>
                    <a:pt x="4" y="87"/>
                  </a:lnTo>
                  <a:lnTo>
                    <a:pt x="0" y="206"/>
                  </a:lnTo>
                  <a:lnTo>
                    <a:pt x="4" y="328"/>
                  </a:lnTo>
                  <a:lnTo>
                    <a:pt x="14" y="451"/>
                  </a:lnTo>
                  <a:lnTo>
                    <a:pt x="33" y="574"/>
                  </a:lnTo>
                  <a:lnTo>
                    <a:pt x="77" y="684"/>
                  </a:lnTo>
                  <a:lnTo>
                    <a:pt x="127" y="762"/>
                  </a:lnTo>
                  <a:lnTo>
                    <a:pt x="177" y="802"/>
                  </a:lnTo>
                  <a:lnTo>
                    <a:pt x="217" y="83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6" name="Freeform 115"/>
            <p:cNvSpPr>
              <a:spLocks/>
            </p:cNvSpPr>
            <p:nvPr/>
          </p:nvSpPr>
          <p:spPr bwMode="auto">
            <a:xfrm>
              <a:off x="676" y="1724"/>
              <a:ext cx="179" cy="89"/>
            </a:xfrm>
            <a:custGeom>
              <a:avLst/>
              <a:gdLst>
                <a:gd name="T0" fmla="*/ 1 w 319"/>
                <a:gd name="T1" fmla="*/ 1 h 151"/>
                <a:gd name="T2" fmla="*/ 1 w 319"/>
                <a:gd name="T3" fmla="*/ 1 h 151"/>
                <a:gd name="T4" fmla="*/ 1 w 319"/>
                <a:gd name="T5" fmla="*/ 1 h 151"/>
                <a:gd name="T6" fmla="*/ 1 w 319"/>
                <a:gd name="T7" fmla="*/ 1 h 151"/>
                <a:gd name="T8" fmla="*/ 1 w 319"/>
                <a:gd name="T9" fmla="*/ 1 h 151"/>
                <a:gd name="T10" fmla="*/ 1 w 319"/>
                <a:gd name="T11" fmla="*/ 1 h 151"/>
                <a:gd name="T12" fmla="*/ 1 w 319"/>
                <a:gd name="T13" fmla="*/ 1 h 151"/>
                <a:gd name="T14" fmla="*/ 1 w 319"/>
                <a:gd name="T15" fmla="*/ 1 h 151"/>
                <a:gd name="T16" fmla="*/ 0 w 319"/>
                <a:gd name="T17" fmla="*/ 0 h 151"/>
                <a:gd name="T18" fmla="*/ 1 w 319"/>
                <a:gd name="T19" fmla="*/ 1 h 151"/>
                <a:gd name="T20" fmla="*/ 1 w 319"/>
                <a:gd name="T21" fmla="*/ 1 h 151"/>
                <a:gd name="T22" fmla="*/ 1 w 319"/>
                <a:gd name="T23" fmla="*/ 1 h 151"/>
                <a:gd name="T24" fmla="*/ 1 w 319"/>
                <a:gd name="T25" fmla="*/ 1 h 151"/>
                <a:gd name="T26" fmla="*/ 1 w 319"/>
                <a:gd name="T27" fmla="*/ 1 h 151"/>
                <a:gd name="T28" fmla="*/ 1 w 319"/>
                <a:gd name="T29" fmla="*/ 1 h 151"/>
                <a:gd name="T30" fmla="*/ 1 w 319"/>
                <a:gd name="T31" fmla="*/ 1 h 151"/>
                <a:gd name="T32" fmla="*/ 1 w 319"/>
                <a:gd name="T33" fmla="*/ 1 h 151"/>
                <a:gd name="T34" fmla="*/ 1 w 319"/>
                <a:gd name="T35" fmla="*/ 1 h 15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19"/>
                <a:gd name="T55" fmla="*/ 0 h 151"/>
                <a:gd name="T56" fmla="*/ 319 w 319"/>
                <a:gd name="T57" fmla="*/ 151 h 15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19" h="151">
                  <a:moveTo>
                    <a:pt x="319" y="8"/>
                  </a:moveTo>
                  <a:lnTo>
                    <a:pt x="292" y="65"/>
                  </a:lnTo>
                  <a:lnTo>
                    <a:pt x="242" y="111"/>
                  </a:lnTo>
                  <a:lnTo>
                    <a:pt x="192" y="129"/>
                  </a:lnTo>
                  <a:lnTo>
                    <a:pt x="134" y="129"/>
                  </a:lnTo>
                  <a:lnTo>
                    <a:pt x="91" y="111"/>
                  </a:lnTo>
                  <a:lnTo>
                    <a:pt x="51" y="81"/>
                  </a:lnTo>
                  <a:lnTo>
                    <a:pt x="20" y="38"/>
                  </a:lnTo>
                  <a:lnTo>
                    <a:pt x="0" y="0"/>
                  </a:lnTo>
                  <a:lnTo>
                    <a:pt x="26" y="70"/>
                  </a:lnTo>
                  <a:lnTo>
                    <a:pt x="58" y="111"/>
                  </a:lnTo>
                  <a:lnTo>
                    <a:pt x="106" y="139"/>
                  </a:lnTo>
                  <a:lnTo>
                    <a:pt x="144" y="151"/>
                  </a:lnTo>
                  <a:lnTo>
                    <a:pt x="178" y="151"/>
                  </a:lnTo>
                  <a:lnTo>
                    <a:pt x="223" y="139"/>
                  </a:lnTo>
                  <a:lnTo>
                    <a:pt x="273" y="103"/>
                  </a:lnTo>
                  <a:lnTo>
                    <a:pt x="299" y="59"/>
                  </a:lnTo>
                  <a:lnTo>
                    <a:pt x="319" y="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7" name="Freeform 116"/>
            <p:cNvSpPr>
              <a:spLocks/>
            </p:cNvSpPr>
            <p:nvPr/>
          </p:nvSpPr>
          <p:spPr bwMode="auto">
            <a:xfrm>
              <a:off x="744" y="1674"/>
              <a:ext cx="47" cy="18"/>
            </a:xfrm>
            <a:custGeom>
              <a:avLst/>
              <a:gdLst>
                <a:gd name="T0" fmla="*/ 1 w 84"/>
                <a:gd name="T1" fmla="*/ 1 h 32"/>
                <a:gd name="T2" fmla="*/ 1 w 84"/>
                <a:gd name="T3" fmla="*/ 1 h 32"/>
                <a:gd name="T4" fmla="*/ 1 w 84"/>
                <a:gd name="T5" fmla="*/ 1 h 32"/>
                <a:gd name="T6" fmla="*/ 0 w 84"/>
                <a:gd name="T7" fmla="*/ 0 h 32"/>
                <a:gd name="T8" fmla="*/ 1 w 84"/>
                <a:gd name="T9" fmla="*/ 1 h 32"/>
                <a:gd name="T10" fmla="*/ 1 w 84"/>
                <a:gd name="T11" fmla="*/ 1 h 32"/>
                <a:gd name="T12" fmla="*/ 1 w 84"/>
                <a:gd name="T13" fmla="*/ 1 h 32"/>
                <a:gd name="T14" fmla="*/ 1 w 84"/>
                <a:gd name="T15" fmla="*/ 1 h 32"/>
                <a:gd name="T16" fmla="*/ 1 w 84"/>
                <a:gd name="T17" fmla="*/ 0 h 32"/>
                <a:gd name="T18" fmla="*/ 1 w 84"/>
                <a:gd name="T19" fmla="*/ 1 h 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4"/>
                <a:gd name="T31" fmla="*/ 0 h 32"/>
                <a:gd name="T32" fmla="*/ 84 w 84"/>
                <a:gd name="T33" fmla="*/ 32 h 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4" h="32">
                  <a:moveTo>
                    <a:pt x="71" y="7"/>
                  </a:moveTo>
                  <a:lnTo>
                    <a:pt x="53" y="11"/>
                  </a:lnTo>
                  <a:lnTo>
                    <a:pt x="25" y="11"/>
                  </a:lnTo>
                  <a:lnTo>
                    <a:pt x="0" y="0"/>
                  </a:lnTo>
                  <a:lnTo>
                    <a:pt x="13" y="23"/>
                  </a:lnTo>
                  <a:lnTo>
                    <a:pt x="32" y="32"/>
                  </a:lnTo>
                  <a:lnTo>
                    <a:pt x="53" y="32"/>
                  </a:lnTo>
                  <a:lnTo>
                    <a:pt x="71" y="23"/>
                  </a:lnTo>
                  <a:lnTo>
                    <a:pt x="84" y="0"/>
                  </a:lnTo>
                  <a:lnTo>
                    <a:pt x="71" y="7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8" name="Freeform 117"/>
            <p:cNvSpPr>
              <a:spLocks/>
            </p:cNvSpPr>
            <p:nvPr/>
          </p:nvSpPr>
          <p:spPr bwMode="auto">
            <a:xfrm>
              <a:off x="737" y="1800"/>
              <a:ext cx="170" cy="191"/>
            </a:xfrm>
            <a:custGeom>
              <a:avLst/>
              <a:gdLst>
                <a:gd name="T0" fmla="*/ 0 w 307"/>
                <a:gd name="T1" fmla="*/ 1 h 321"/>
                <a:gd name="T2" fmla="*/ 1 w 307"/>
                <a:gd name="T3" fmla="*/ 1 h 321"/>
                <a:gd name="T4" fmla="*/ 1 w 307"/>
                <a:gd name="T5" fmla="*/ 1 h 321"/>
                <a:gd name="T6" fmla="*/ 1 w 307"/>
                <a:gd name="T7" fmla="*/ 1 h 321"/>
                <a:gd name="T8" fmla="*/ 1 w 307"/>
                <a:gd name="T9" fmla="*/ 1 h 321"/>
                <a:gd name="T10" fmla="*/ 1 w 307"/>
                <a:gd name="T11" fmla="*/ 0 h 321"/>
                <a:gd name="T12" fmla="*/ 1 w 307"/>
                <a:gd name="T13" fmla="*/ 1 h 321"/>
                <a:gd name="T14" fmla="*/ 1 w 307"/>
                <a:gd name="T15" fmla="*/ 1 h 321"/>
                <a:gd name="T16" fmla="*/ 1 w 307"/>
                <a:gd name="T17" fmla="*/ 1 h 321"/>
                <a:gd name="T18" fmla="*/ 1 w 307"/>
                <a:gd name="T19" fmla="*/ 1 h 321"/>
                <a:gd name="T20" fmla="*/ 1 w 307"/>
                <a:gd name="T21" fmla="*/ 1 h 321"/>
                <a:gd name="T22" fmla="*/ 1 w 307"/>
                <a:gd name="T23" fmla="*/ 1 h 321"/>
                <a:gd name="T24" fmla="*/ 1 w 307"/>
                <a:gd name="T25" fmla="*/ 1 h 321"/>
                <a:gd name="T26" fmla="*/ 1 w 307"/>
                <a:gd name="T27" fmla="*/ 1 h 321"/>
                <a:gd name="T28" fmla="*/ 1 w 307"/>
                <a:gd name="T29" fmla="*/ 1 h 321"/>
                <a:gd name="T30" fmla="*/ 1 w 307"/>
                <a:gd name="T31" fmla="*/ 1 h 321"/>
                <a:gd name="T32" fmla="*/ 1 w 307"/>
                <a:gd name="T33" fmla="*/ 1 h 321"/>
                <a:gd name="T34" fmla="*/ 1 w 307"/>
                <a:gd name="T35" fmla="*/ 1 h 321"/>
                <a:gd name="T36" fmla="*/ 1 w 307"/>
                <a:gd name="T37" fmla="*/ 1 h 321"/>
                <a:gd name="T38" fmla="*/ 1 w 307"/>
                <a:gd name="T39" fmla="*/ 1 h 321"/>
                <a:gd name="T40" fmla="*/ 1 w 307"/>
                <a:gd name="T41" fmla="*/ 1 h 321"/>
                <a:gd name="T42" fmla="*/ 1 w 307"/>
                <a:gd name="T43" fmla="*/ 1 h 321"/>
                <a:gd name="T44" fmla="*/ 1 w 307"/>
                <a:gd name="T45" fmla="*/ 1 h 321"/>
                <a:gd name="T46" fmla="*/ 1 w 307"/>
                <a:gd name="T47" fmla="*/ 1 h 321"/>
                <a:gd name="T48" fmla="*/ 1 w 307"/>
                <a:gd name="T49" fmla="*/ 1 h 321"/>
                <a:gd name="T50" fmla="*/ 1 w 307"/>
                <a:gd name="T51" fmla="*/ 1 h 321"/>
                <a:gd name="T52" fmla="*/ 0 w 307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7"/>
                <a:gd name="T82" fmla="*/ 0 h 321"/>
                <a:gd name="T83" fmla="*/ 307 w 307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7" h="321">
                  <a:moveTo>
                    <a:pt x="0" y="76"/>
                  </a:moveTo>
                  <a:lnTo>
                    <a:pt x="29" y="49"/>
                  </a:lnTo>
                  <a:lnTo>
                    <a:pt x="67" y="49"/>
                  </a:lnTo>
                  <a:lnTo>
                    <a:pt x="100" y="76"/>
                  </a:lnTo>
                  <a:lnTo>
                    <a:pt x="185" y="24"/>
                  </a:lnTo>
                  <a:lnTo>
                    <a:pt x="266" y="0"/>
                  </a:lnTo>
                  <a:lnTo>
                    <a:pt x="300" y="82"/>
                  </a:lnTo>
                  <a:lnTo>
                    <a:pt x="307" y="166"/>
                  </a:lnTo>
                  <a:lnTo>
                    <a:pt x="284" y="248"/>
                  </a:lnTo>
                  <a:lnTo>
                    <a:pt x="253" y="321"/>
                  </a:lnTo>
                  <a:lnTo>
                    <a:pt x="181" y="309"/>
                  </a:lnTo>
                  <a:lnTo>
                    <a:pt x="74" y="222"/>
                  </a:lnTo>
                  <a:lnTo>
                    <a:pt x="181" y="292"/>
                  </a:lnTo>
                  <a:lnTo>
                    <a:pt x="244" y="292"/>
                  </a:lnTo>
                  <a:lnTo>
                    <a:pt x="281" y="228"/>
                  </a:lnTo>
                  <a:lnTo>
                    <a:pt x="290" y="160"/>
                  </a:lnTo>
                  <a:lnTo>
                    <a:pt x="281" y="82"/>
                  </a:lnTo>
                  <a:lnTo>
                    <a:pt x="258" y="24"/>
                  </a:lnTo>
                  <a:lnTo>
                    <a:pt x="181" y="42"/>
                  </a:lnTo>
                  <a:lnTo>
                    <a:pt x="98" y="99"/>
                  </a:lnTo>
                  <a:lnTo>
                    <a:pt x="98" y="142"/>
                  </a:lnTo>
                  <a:lnTo>
                    <a:pt x="74" y="185"/>
                  </a:lnTo>
                  <a:lnTo>
                    <a:pt x="84" y="115"/>
                  </a:lnTo>
                  <a:lnTo>
                    <a:pt x="74" y="76"/>
                  </a:lnTo>
                  <a:lnTo>
                    <a:pt x="50" y="68"/>
                  </a:lnTo>
                  <a:lnTo>
                    <a:pt x="24" y="68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9" name="Freeform 118"/>
            <p:cNvSpPr>
              <a:spLocks/>
            </p:cNvSpPr>
            <p:nvPr/>
          </p:nvSpPr>
          <p:spPr bwMode="auto">
            <a:xfrm>
              <a:off x="619" y="1800"/>
              <a:ext cx="156" cy="191"/>
            </a:xfrm>
            <a:custGeom>
              <a:avLst/>
              <a:gdLst>
                <a:gd name="T0" fmla="*/ 1 w 276"/>
                <a:gd name="T1" fmla="*/ 1 h 321"/>
                <a:gd name="T2" fmla="*/ 1 w 276"/>
                <a:gd name="T3" fmla="*/ 1 h 321"/>
                <a:gd name="T4" fmla="*/ 1 w 276"/>
                <a:gd name="T5" fmla="*/ 1 h 321"/>
                <a:gd name="T6" fmla="*/ 1 w 276"/>
                <a:gd name="T7" fmla="*/ 0 h 321"/>
                <a:gd name="T8" fmla="*/ 1 w 276"/>
                <a:gd name="T9" fmla="*/ 1 h 321"/>
                <a:gd name="T10" fmla="*/ 0 w 276"/>
                <a:gd name="T11" fmla="*/ 1 h 321"/>
                <a:gd name="T12" fmla="*/ 1 w 276"/>
                <a:gd name="T13" fmla="*/ 1 h 321"/>
                <a:gd name="T14" fmla="*/ 1 w 276"/>
                <a:gd name="T15" fmla="*/ 1 h 321"/>
                <a:gd name="T16" fmla="*/ 1 w 276"/>
                <a:gd name="T17" fmla="*/ 1 h 321"/>
                <a:gd name="T18" fmla="*/ 1 w 276"/>
                <a:gd name="T19" fmla="*/ 1 h 321"/>
                <a:gd name="T20" fmla="*/ 1 w 276"/>
                <a:gd name="T21" fmla="*/ 1 h 321"/>
                <a:gd name="T22" fmla="*/ 1 w 276"/>
                <a:gd name="T23" fmla="*/ 1 h 321"/>
                <a:gd name="T24" fmla="*/ 1 w 276"/>
                <a:gd name="T25" fmla="*/ 1 h 321"/>
                <a:gd name="T26" fmla="*/ 1 w 276"/>
                <a:gd name="T27" fmla="*/ 1 h 321"/>
                <a:gd name="T28" fmla="*/ 1 w 276"/>
                <a:gd name="T29" fmla="*/ 1 h 321"/>
                <a:gd name="T30" fmla="*/ 1 w 276"/>
                <a:gd name="T31" fmla="*/ 1 h 321"/>
                <a:gd name="T32" fmla="*/ 1 w 276"/>
                <a:gd name="T33" fmla="*/ 1 h 321"/>
                <a:gd name="T34" fmla="*/ 1 w 276"/>
                <a:gd name="T35" fmla="*/ 1 h 321"/>
                <a:gd name="T36" fmla="*/ 1 w 276"/>
                <a:gd name="T37" fmla="*/ 1 h 321"/>
                <a:gd name="T38" fmla="*/ 1 w 276"/>
                <a:gd name="T39" fmla="*/ 1 h 321"/>
                <a:gd name="T40" fmla="*/ 1 w 276"/>
                <a:gd name="T41" fmla="*/ 1 h 321"/>
                <a:gd name="T42" fmla="*/ 1 w 276"/>
                <a:gd name="T43" fmla="*/ 1 h 321"/>
                <a:gd name="T44" fmla="*/ 1 w 276"/>
                <a:gd name="T45" fmla="*/ 1 h 321"/>
                <a:gd name="T46" fmla="*/ 1 w 276"/>
                <a:gd name="T47" fmla="*/ 1 h 321"/>
                <a:gd name="T48" fmla="*/ 1 w 276"/>
                <a:gd name="T49" fmla="*/ 1 h 321"/>
                <a:gd name="T50" fmla="*/ 1 w 276"/>
                <a:gd name="T51" fmla="*/ 1 h 321"/>
                <a:gd name="T52" fmla="*/ 1 w 276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76"/>
                <a:gd name="T82" fmla="*/ 0 h 321"/>
                <a:gd name="T83" fmla="*/ 276 w 276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76" h="321">
                  <a:moveTo>
                    <a:pt x="200" y="99"/>
                  </a:moveTo>
                  <a:lnTo>
                    <a:pt x="157" y="56"/>
                  </a:lnTo>
                  <a:lnTo>
                    <a:pt x="56" y="7"/>
                  </a:lnTo>
                  <a:lnTo>
                    <a:pt x="36" y="0"/>
                  </a:lnTo>
                  <a:lnTo>
                    <a:pt x="9" y="82"/>
                  </a:lnTo>
                  <a:lnTo>
                    <a:pt x="0" y="166"/>
                  </a:lnTo>
                  <a:lnTo>
                    <a:pt x="9" y="228"/>
                  </a:lnTo>
                  <a:lnTo>
                    <a:pt x="48" y="321"/>
                  </a:lnTo>
                  <a:lnTo>
                    <a:pt x="128" y="279"/>
                  </a:lnTo>
                  <a:lnTo>
                    <a:pt x="209" y="211"/>
                  </a:lnTo>
                  <a:lnTo>
                    <a:pt x="241" y="218"/>
                  </a:lnTo>
                  <a:lnTo>
                    <a:pt x="276" y="199"/>
                  </a:lnTo>
                  <a:lnTo>
                    <a:pt x="238" y="194"/>
                  </a:lnTo>
                  <a:lnTo>
                    <a:pt x="209" y="156"/>
                  </a:lnTo>
                  <a:lnTo>
                    <a:pt x="205" y="130"/>
                  </a:lnTo>
                  <a:lnTo>
                    <a:pt x="200" y="166"/>
                  </a:lnTo>
                  <a:lnTo>
                    <a:pt x="205" y="199"/>
                  </a:lnTo>
                  <a:lnTo>
                    <a:pt x="147" y="238"/>
                  </a:lnTo>
                  <a:lnTo>
                    <a:pt x="85" y="267"/>
                  </a:lnTo>
                  <a:lnTo>
                    <a:pt x="48" y="270"/>
                  </a:lnTo>
                  <a:lnTo>
                    <a:pt x="21" y="218"/>
                  </a:lnTo>
                  <a:lnTo>
                    <a:pt x="14" y="156"/>
                  </a:lnTo>
                  <a:lnTo>
                    <a:pt x="14" y="76"/>
                  </a:lnTo>
                  <a:lnTo>
                    <a:pt x="45" y="19"/>
                  </a:lnTo>
                  <a:lnTo>
                    <a:pt x="137" y="56"/>
                  </a:lnTo>
                  <a:lnTo>
                    <a:pt x="172" y="82"/>
                  </a:lnTo>
                  <a:lnTo>
                    <a:pt x="200" y="9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0" name="Freeform 119"/>
            <p:cNvSpPr>
              <a:spLocks/>
            </p:cNvSpPr>
            <p:nvPr/>
          </p:nvSpPr>
          <p:spPr bwMode="auto">
            <a:xfrm>
              <a:off x="731" y="1786"/>
              <a:ext cx="489" cy="836"/>
            </a:xfrm>
            <a:custGeom>
              <a:avLst/>
              <a:gdLst>
                <a:gd name="T0" fmla="*/ 1 w 874"/>
                <a:gd name="T1" fmla="*/ 0 h 1407"/>
                <a:gd name="T2" fmla="*/ 1 w 874"/>
                <a:gd name="T3" fmla="*/ 1 h 1407"/>
                <a:gd name="T4" fmla="*/ 1 w 874"/>
                <a:gd name="T5" fmla="*/ 1 h 1407"/>
                <a:gd name="T6" fmla="*/ 1 w 874"/>
                <a:gd name="T7" fmla="*/ 1 h 1407"/>
                <a:gd name="T8" fmla="*/ 1 w 874"/>
                <a:gd name="T9" fmla="*/ 1 h 1407"/>
                <a:gd name="T10" fmla="*/ 1 w 874"/>
                <a:gd name="T11" fmla="*/ 1 h 1407"/>
                <a:gd name="T12" fmla="*/ 1 w 874"/>
                <a:gd name="T13" fmla="*/ 1 h 1407"/>
                <a:gd name="T14" fmla="*/ 0 w 874"/>
                <a:gd name="T15" fmla="*/ 1 h 1407"/>
                <a:gd name="T16" fmla="*/ 1 w 874"/>
                <a:gd name="T17" fmla="*/ 1 h 1407"/>
                <a:gd name="T18" fmla="*/ 1 w 874"/>
                <a:gd name="T19" fmla="*/ 1 h 1407"/>
                <a:gd name="T20" fmla="*/ 1 w 874"/>
                <a:gd name="T21" fmla="*/ 1 h 1407"/>
                <a:gd name="T22" fmla="*/ 1 w 874"/>
                <a:gd name="T23" fmla="*/ 1 h 1407"/>
                <a:gd name="T24" fmla="*/ 1 w 874"/>
                <a:gd name="T25" fmla="*/ 1 h 1407"/>
                <a:gd name="T26" fmla="*/ 1 w 874"/>
                <a:gd name="T27" fmla="*/ 1 h 1407"/>
                <a:gd name="T28" fmla="*/ 1 w 874"/>
                <a:gd name="T29" fmla="*/ 1 h 1407"/>
                <a:gd name="T30" fmla="*/ 1 w 874"/>
                <a:gd name="T31" fmla="*/ 1 h 1407"/>
                <a:gd name="T32" fmla="*/ 1 w 874"/>
                <a:gd name="T33" fmla="*/ 1 h 1407"/>
                <a:gd name="T34" fmla="*/ 1 w 874"/>
                <a:gd name="T35" fmla="*/ 1 h 1407"/>
                <a:gd name="T36" fmla="*/ 1 w 874"/>
                <a:gd name="T37" fmla="*/ 1 h 1407"/>
                <a:gd name="T38" fmla="*/ 1 w 874"/>
                <a:gd name="T39" fmla="*/ 1 h 1407"/>
                <a:gd name="T40" fmla="*/ 1 w 874"/>
                <a:gd name="T41" fmla="*/ 1 h 1407"/>
                <a:gd name="T42" fmla="*/ 1 w 874"/>
                <a:gd name="T43" fmla="*/ 1 h 1407"/>
                <a:gd name="T44" fmla="*/ 1 w 874"/>
                <a:gd name="T45" fmla="*/ 1 h 1407"/>
                <a:gd name="T46" fmla="*/ 1 w 874"/>
                <a:gd name="T47" fmla="*/ 1 h 1407"/>
                <a:gd name="T48" fmla="*/ 1 w 874"/>
                <a:gd name="T49" fmla="*/ 1 h 1407"/>
                <a:gd name="T50" fmla="*/ 1 w 874"/>
                <a:gd name="T51" fmla="*/ 1 h 1407"/>
                <a:gd name="T52" fmla="*/ 1 w 874"/>
                <a:gd name="T53" fmla="*/ 1 h 1407"/>
                <a:gd name="T54" fmla="*/ 1 w 874"/>
                <a:gd name="T55" fmla="*/ 1 h 1407"/>
                <a:gd name="T56" fmla="*/ 1 w 874"/>
                <a:gd name="T57" fmla="*/ 1 h 1407"/>
                <a:gd name="T58" fmla="*/ 1 w 874"/>
                <a:gd name="T59" fmla="*/ 1 h 1407"/>
                <a:gd name="T60" fmla="*/ 1 w 874"/>
                <a:gd name="T61" fmla="*/ 1 h 1407"/>
                <a:gd name="T62" fmla="*/ 1 w 874"/>
                <a:gd name="T63" fmla="*/ 1 h 1407"/>
                <a:gd name="T64" fmla="*/ 1 w 874"/>
                <a:gd name="T65" fmla="*/ 1 h 1407"/>
                <a:gd name="T66" fmla="*/ 1 w 874"/>
                <a:gd name="T67" fmla="*/ 1 h 1407"/>
                <a:gd name="T68" fmla="*/ 1 w 874"/>
                <a:gd name="T69" fmla="*/ 1 h 1407"/>
                <a:gd name="T70" fmla="*/ 1 w 874"/>
                <a:gd name="T71" fmla="*/ 1 h 1407"/>
                <a:gd name="T72" fmla="*/ 1 w 874"/>
                <a:gd name="T73" fmla="*/ 1 h 1407"/>
                <a:gd name="T74" fmla="*/ 1 w 874"/>
                <a:gd name="T75" fmla="*/ 1 h 1407"/>
                <a:gd name="T76" fmla="*/ 1 w 874"/>
                <a:gd name="T77" fmla="*/ 1 h 1407"/>
                <a:gd name="T78" fmla="*/ 1 w 874"/>
                <a:gd name="T79" fmla="*/ 1 h 1407"/>
                <a:gd name="T80" fmla="*/ 1 w 874"/>
                <a:gd name="T81" fmla="*/ 1 h 1407"/>
                <a:gd name="T82" fmla="*/ 1 w 874"/>
                <a:gd name="T83" fmla="*/ 1 h 1407"/>
                <a:gd name="T84" fmla="*/ 1 w 874"/>
                <a:gd name="T85" fmla="*/ 0 h 140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74"/>
                <a:gd name="T130" fmla="*/ 0 h 1407"/>
                <a:gd name="T131" fmla="*/ 874 w 874"/>
                <a:gd name="T132" fmla="*/ 1407 h 140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74" h="1407">
                  <a:moveTo>
                    <a:pt x="357" y="0"/>
                  </a:moveTo>
                  <a:lnTo>
                    <a:pt x="348" y="190"/>
                  </a:lnTo>
                  <a:lnTo>
                    <a:pt x="309" y="351"/>
                  </a:lnTo>
                  <a:lnTo>
                    <a:pt x="239" y="473"/>
                  </a:lnTo>
                  <a:lnTo>
                    <a:pt x="139" y="623"/>
                  </a:lnTo>
                  <a:lnTo>
                    <a:pt x="38" y="758"/>
                  </a:lnTo>
                  <a:lnTo>
                    <a:pt x="5" y="836"/>
                  </a:lnTo>
                  <a:lnTo>
                    <a:pt x="0" y="923"/>
                  </a:lnTo>
                  <a:lnTo>
                    <a:pt x="20" y="1004"/>
                  </a:lnTo>
                  <a:lnTo>
                    <a:pt x="101" y="1145"/>
                  </a:lnTo>
                  <a:lnTo>
                    <a:pt x="190" y="1263"/>
                  </a:lnTo>
                  <a:lnTo>
                    <a:pt x="286" y="1328"/>
                  </a:lnTo>
                  <a:lnTo>
                    <a:pt x="463" y="1398"/>
                  </a:lnTo>
                  <a:lnTo>
                    <a:pt x="657" y="1407"/>
                  </a:lnTo>
                  <a:lnTo>
                    <a:pt x="816" y="1404"/>
                  </a:lnTo>
                  <a:lnTo>
                    <a:pt x="874" y="1385"/>
                  </a:lnTo>
                  <a:lnTo>
                    <a:pt x="781" y="1390"/>
                  </a:lnTo>
                  <a:lnTo>
                    <a:pt x="644" y="1390"/>
                  </a:lnTo>
                  <a:lnTo>
                    <a:pt x="488" y="1373"/>
                  </a:lnTo>
                  <a:lnTo>
                    <a:pt x="352" y="1328"/>
                  </a:lnTo>
                  <a:lnTo>
                    <a:pt x="234" y="1279"/>
                  </a:lnTo>
                  <a:lnTo>
                    <a:pt x="175" y="1224"/>
                  </a:lnTo>
                  <a:lnTo>
                    <a:pt x="131" y="1151"/>
                  </a:lnTo>
                  <a:lnTo>
                    <a:pt x="101" y="1033"/>
                  </a:lnTo>
                  <a:lnTo>
                    <a:pt x="109" y="952"/>
                  </a:lnTo>
                  <a:lnTo>
                    <a:pt x="160" y="863"/>
                  </a:lnTo>
                  <a:lnTo>
                    <a:pt x="282" y="740"/>
                  </a:lnTo>
                  <a:lnTo>
                    <a:pt x="508" y="446"/>
                  </a:lnTo>
                  <a:lnTo>
                    <a:pt x="460" y="418"/>
                  </a:lnTo>
                  <a:lnTo>
                    <a:pt x="253" y="655"/>
                  </a:lnTo>
                  <a:lnTo>
                    <a:pt x="139" y="799"/>
                  </a:lnTo>
                  <a:lnTo>
                    <a:pt x="76" y="909"/>
                  </a:lnTo>
                  <a:lnTo>
                    <a:pt x="73" y="983"/>
                  </a:lnTo>
                  <a:lnTo>
                    <a:pt x="67" y="1044"/>
                  </a:lnTo>
                  <a:lnTo>
                    <a:pt x="26" y="952"/>
                  </a:lnTo>
                  <a:lnTo>
                    <a:pt x="26" y="886"/>
                  </a:lnTo>
                  <a:lnTo>
                    <a:pt x="41" y="799"/>
                  </a:lnTo>
                  <a:lnTo>
                    <a:pt x="95" y="720"/>
                  </a:lnTo>
                  <a:lnTo>
                    <a:pt x="282" y="446"/>
                  </a:lnTo>
                  <a:lnTo>
                    <a:pt x="332" y="345"/>
                  </a:lnTo>
                  <a:lnTo>
                    <a:pt x="357" y="228"/>
                  </a:lnTo>
                  <a:lnTo>
                    <a:pt x="362" y="130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1" name="Freeform 120"/>
            <p:cNvSpPr>
              <a:spLocks/>
            </p:cNvSpPr>
            <p:nvPr/>
          </p:nvSpPr>
          <p:spPr bwMode="auto">
            <a:xfrm>
              <a:off x="978" y="1858"/>
              <a:ext cx="94" cy="71"/>
            </a:xfrm>
            <a:custGeom>
              <a:avLst/>
              <a:gdLst>
                <a:gd name="T0" fmla="*/ 1 w 167"/>
                <a:gd name="T1" fmla="*/ 1 h 119"/>
                <a:gd name="T2" fmla="*/ 0 w 167"/>
                <a:gd name="T3" fmla="*/ 1 h 119"/>
                <a:gd name="T4" fmla="*/ 1 w 167"/>
                <a:gd name="T5" fmla="*/ 0 h 119"/>
                <a:gd name="T6" fmla="*/ 1 w 167"/>
                <a:gd name="T7" fmla="*/ 1 h 119"/>
                <a:gd name="T8" fmla="*/ 1 w 167"/>
                <a:gd name="T9" fmla="*/ 1 h 119"/>
                <a:gd name="T10" fmla="*/ 1 w 167"/>
                <a:gd name="T11" fmla="*/ 1 h 1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7"/>
                <a:gd name="T19" fmla="*/ 0 h 119"/>
                <a:gd name="T20" fmla="*/ 167 w 167"/>
                <a:gd name="T21" fmla="*/ 119 h 11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7" h="119">
                  <a:moveTo>
                    <a:pt x="46" y="119"/>
                  </a:moveTo>
                  <a:lnTo>
                    <a:pt x="0" y="61"/>
                  </a:lnTo>
                  <a:lnTo>
                    <a:pt x="146" y="0"/>
                  </a:lnTo>
                  <a:lnTo>
                    <a:pt x="167" y="38"/>
                  </a:lnTo>
                  <a:lnTo>
                    <a:pt x="46" y="95"/>
                  </a:lnTo>
                  <a:lnTo>
                    <a:pt x="46" y="11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2" name="Freeform 121"/>
            <p:cNvSpPr>
              <a:spLocks/>
            </p:cNvSpPr>
            <p:nvPr/>
          </p:nvSpPr>
          <p:spPr bwMode="auto">
            <a:xfrm>
              <a:off x="595" y="1811"/>
              <a:ext cx="164" cy="425"/>
            </a:xfrm>
            <a:custGeom>
              <a:avLst/>
              <a:gdLst>
                <a:gd name="T0" fmla="*/ 1 w 293"/>
                <a:gd name="T1" fmla="*/ 1 h 715"/>
                <a:gd name="T2" fmla="*/ 1 w 293"/>
                <a:gd name="T3" fmla="*/ 1 h 715"/>
                <a:gd name="T4" fmla="*/ 1 w 293"/>
                <a:gd name="T5" fmla="*/ 1 h 715"/>
                <a:gd name="T6" fmla="*/ 1 w 293"/>
                <a:gd name="T7" fmla="*/ 1 h 715"/>
                <a:gd name="T8" fmla="*/ 1 w 293"/>
                <a:gd name="T9" fmla="*/ 1 h 715"/>
                <a:gd name="T10" fmla="*/ 1 w 293"/>
                <a:gd name="T11" fmla="*/ 1 h 715"/>
                <a:gd name="T12" fmla="*/ 1 w 293"/>
                <a:gd name="T13" fmla="*/ 0 h 715"/>
                <a:gd name="T14" fmla="*/ 1 w 293"/>
                <a:gd name="T15" fmla="*/ 1 h 715"/>
                <a:gd name="T16" fmla="*/ 0 w 293"/>
                <a:gd name="T17" fmla="*/ 1 h 715"/>
                <a:gd name="T18" fmla="*/ 1 w 293"/>
                <a:gd name="T19" fmla="*/ 1 h 715"/>
                <a:gd name="T20" fmla="*/ 1 w 293"/>
                <a:gd name="T21" fmla="*/ 1 h 715"/>
                <a:gd name="T22" fmla="*/ 1 w 293"/>
                <a:gd name="T23" fmla="*/ 1 h 715"/>
                <a:gd name="T24" fmla="*/ 1 w 293"/>
                <a:gd name="T25" fmla="*/ 1 h 715"/>
                <a:gd name="T26" fmla="*/ 1 w 293"/>
                <a:gd name="T27" fmla="*/ 1 h 7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93"/>
                <a:gd name="T43" fmla="*/ 0 h 715"/>
                <a:gd name="T44" fmla="*/ 293 w 293"/>
                <a:gd name="T45" fmla="*/ 715 h 71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93" h="715">
                  <a:moveTo>
                    <a:pt x="293" y="692"/>
                  </a:moveTo>
                  <a:lnTo>
                    <a:pt x="177" y="548"/>
                  </a:lnTo>
                  <a:lnTo>
                    <a:pt x="103" y="435"/>
                  </a:lnTo>
                  <a:lnTo>
                    <a:pt x="56" y="327"/>
                  </a:lnTo>
                  <a:lnTo>
                    <a:pt x="23" y="203"/>
                  </a:lnTo>
                  <a:lnTo>
                    <a:pt x="23" y="111"/>
                  </a:lnTo>
                  <a:lnTo>
                    <a:pt x="34" y="0"/>
                  </a:lnTo>
                  <a:lnTo>
                    <a:pt x="9" y="80"/>
                  </a:lnTo>
                  <a:lnTo>
                    <a:pt x="0" y="185"/>
                  </a:lnTo>
                  <a:lnTo>
                    <a:pt x="19" y="275"/>
                  </a:lnTo>
                  <a:lnTo>
                    <a:pt x="80" y="430"/>
                  </a:lnTo>
                  <a:lnTo>
                    <a:pt x="129" y="516"/>
                  </a:lnTo>
                  <a:lnTo>
                    <a:pt x="293" y="715"/>
                  </a:lnTo>
                  <a:lnTo>
                    <a:pt x="293" y="69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3" name="Freeform 122"/>
            <p:cNvSpPr>
              <a:spLocks/>
            </p:cNvSpPr>
            <p:nvPr/>
          </p:nvSpPr>
          <p:spPr bwMode="auto">
            <a:xfrm>
              <a:off x="457" y="1855"/>
              <a:ext cx="87" cy="80"/>
            </a:xfrm>
            <a:custGeom>
              <a:avLst/>
              <a:gdLst>
                <a:gd name="T0" fmla="*/ 1 w 156"/>
                <a:gd name="T1" fmla="*/ 1 h 136"/>
                <a:gd name="T2" fmla="*/ 1 w 156"/>
                <a:gd name="T3" fmla="*/ 0 h 136"/>
                <a:gd name="T4" fmla="*/ 0 w 156"/>
                <a:gd name="T5" fmla="*/ 1 h 136"/>
                <a:gd name="T6" fmla="*/ 1 w 156"/>
                <a:gd name="T7" fmla="*/ 1 h 136"/>
                <a:gd name="T8" fmla="*/ 1 w 156"/>
                <a:gd name="T9" fmla="*/ 1 h 136"/>
                <a:gd name="T10" fmla="*/ 1 w 156"/>
                <a:gd name="T11" fmla="*/ 1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6"/>
                <a:gd name="T19" fmla="*/ 0 h 136"/>
                <a:gd name="T20" fmla="*/ 156 w 156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6" h="136">
                  <a:moveTo>
                    <a:pt x="156" y="64"/>
                  </a:moveTo>
                  <a:lnTo>
                    <a:pt x="22" y="0"/>
                  </a:lnTo>
                  <a:lnTo>
                    <a:pt x="0" y="30"/>
                  </a:lnTo>
                  <a:lnTo>
                    <a:pt x="113" y="80"/>
                  </a:lnTo>
                  <a:lnTo>
                    <a:pt x="74" y="136"/>
                  </a:lnTo>
                  <a:lnTo>
                    <a:pt x="156" y="6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4" name="Freeform 123"/>
            <p:cNvSpPr>
              <a:spLocks/>
            </p:cNvSpPr>
            <p:nvPr/>
          </p:nvSpPr>
          <p:spPr bwMode="auto">
            <a:xfrm>
              <a:off x="522" y="2030"/>
              <a:ext cx="215" cy="279"/>
            </a:xfrm>
            <a:custGeom>
              <a:avLst/>
              <a:gdLst>
                <a:gd name="T0" fmla="*/ 1 w 384"/>
                <a:gd name="T1" fmla="*/ 0 h 470"/>
                <a:gd name="T2" fmla="*/ 1 w 384"/>
                <a:gd name="T3" fmla="*/ 1 h 470"/>
                <a:gd name="T4" fmla="*/ 1 w 384"/>
                <a:gd name="T5" fmla="*/ 1 h 470"/>
                <a:gd name="T6" fmla="*/ 1 w 384"/>
                <a:gd name="T7" fmla="*/ 1 h 470"/>
                <a:gd name="T8" fmla="*/ 1 w 384"/>
                <a:gd name="T9" fmla="*/ 1 h 470"/>
                <a:gd name="T10" fmla="*/ 1 w 384"/>
                <a:gd name="T11" fmla="*/ 1 h 470"/>
                <a:gd name="T12" fmla="*/ 1 w 384"/>
                <a:gd name="T13" fmla="*/ 1 h 470"/>
                <a:gd name="T14" fmla="*/ 0 w 384"/>
                <a:gd name="T15" fmla="*/ 1 h 470"/>
                <a:gd name="T16" fmla="*/ 1 w 384"/>
                <a:gd name="T17" fmla="*/ 0 h 47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4"/>
                <a:gd name="T28" fmla="*/ 0 h 470"/>
                <a:gd name="T29" fmla="*/ 384 w 384"/>
                <a:gd name="T30" fmla="*/ 470 h 47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4" h="470">
                  <a:moveTo>
                    <a:pt x="29" y="0"/>
                  </a:moveTo>
                  <a:lnTo>
                    <a:pt x="175" y="186"/>
                  </a:lnTo>
                  <a:lnTo>
                    <a:pt x="308" y="351"/>
                  </a:lnTo>
                  <a:lnTo>
                    <a:pt x="384" y="430"/>
                  </a:lnTo>
                  <a:lnTo>
                    <a:pt x="384" y="470"/>
                  </a:lnTo>
                  <a:lnTo>
                    <a:pt x="277" y="372"/>
                  </a:lnTo>
                  <a:lnTo>
                    <a:pt x="159" y="244"/>
                  </a:lnTo>
                  <a:lnTo>
                    <a:pt x="0" y="3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5" name="Freeform 124"/>
            <p:cNvSpPr>
              <a:spLocks/>
            </p:cNvSpPr>
            <p:nvPr/>
          </p:nvSpPr>
          <p:spPr bwMode="auto">
            <a:xfrm>
              <a:off x="301" y="2200"/>
              <a:ext cx="451" cy="435"/>
            </a:xfrm>
            <a:custGeom>
              <a:avLst/>
              <a:gdLst>
                <a:gd name="T0" fmla="*/ 1 w 809"/>
                <a:gd name="T1" fmla="*/ 1 h 732"/>
                <a:gd name="T2" fmla="*/ 1 w 809"/>
                <a:gd name="T3" fmla="*/ 1 h 732"/>
                <a:gd name="T4" fmla="*/ 1 w 809"/>
                <a:gd name="T5" fmla="*/ 1 h 732"/>
                <a:gd name="T6" fmla="*/ 1 w 809"/>
                <a:gd name="T7" fmla="*/ 1 h 732"/>
                <a:gd name="T8" fmla="*/ 1 w 809"/>
                <a:gd name="T9" fmla="*/ 1 h 732"/>
                <a:gd name="T10" fmla="*/ 1 w 809"/>
                <a:gd name="T11" fmla="*/ 1 h 732"/>
                <a:gd name="T12" fmla="*/ 1 w 809"/>
                <a:gd name="T13" fmla="*/ 1 h 732"/>
                <a:gd name="T14" fmla="*/ 1 w 809"/>
                <a:gd name="T15" fmla="*/ 1 h 732"/>
                <a:gd name="T16" fmla="*/ 1 w 809"/>
                <a:gd name="T17" fmla="*/ 1 h 732"/>
                <a:gd name="T18" fmla="*/ 1 w 809"/>
                <a:gd name="T19" fmla="*/ 1 h 732"/>
                <a:gd name="T20" fmla="*/ 1 w 809"/>
                <a:gd name="T21" fmla="*/ 1 h 732"/>
                <a:gd name="T22" fmla="*/ 1 w 809"/>
                <a:gd name="T23" fmla="*/ 0 h 732"/>
                <a:gd name="T24" fmla="*/ 1 w 809"/>
                <a:gd name="T25" fmla="*/ 1 h 732"/>
                <a:gd name="T26" fmla="*/ 1 w 809"/>
                <a:gd name="T27" fmla="*/ 1 h 732"/>
                <a:gd name="T28" fmla="*/ 1 w 809"/>
                <a:gd name="T29" fmla="*/ 1 h 732"/>
                <a:gd name="T30" fmla="*/ 0 w 809"/>
                <a:gd name="T31" fmla="*/ 1 h 732"/>
                <a:gd name="T32" fmla="*/ 1 w 809"/>
                <a:gd name="T33" fmla="*/ 1 h 732"/>
                <a:gd name="T34" fmla="*/ 1 w 809"/>
                <a:gd name="T35" fmla="*/ 1 h 732"/>
                <a:gd name="T36" fmla="*/ 1 w 809"/>
                <a:gd name="T37" fmla="*/ 1 h 732"/>
                <a:gd name="T38" fmla="*/ 1 w 809"/>
                <a:gd name="T39" fmla="*/ 1 h 732"/>
                <a:gd name="T40" fmla="*/ 1 w 809"/>
                <a:gd name="T41" fmla="*/ 1 h 732"/>
                <a:gd name="T42" fmla="*/ 1 w 809"/>
                <a:gd name="T43" fmla="*/ 1 h 732"/>
                <a:gd name="T44" fmla="*/ 1 w 809"/>
                <a:gd name="T45" fmla="*/ 1 h 73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09"/>
                <a:gd name="T70" fmla="*/ 0 h 732"/>
                <a:gd name="T71" fmla="*/ 809 w 809"/>
                <a:gd name="T72" fmla="*/ 732 h 73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09" h="732">
                  <a:moveTo>
                    <a:pt x="791" y="293"/>
                  </a:moveTo>
                  <a:lnTo>
                    <a:pt x="639" y="424"/>
                  </a:lnTo>
                  <a:lnTo>
                    <a:pt x="780" y="343"/>
                  </a:lnTo>
                  <a:lnTo>
                    <a:pt x="728" y="478"/>
                  </a:lnTo>
                  <a:lnTo>
                    <a:pt x="636" y="578"/>
                  </a:lnTo>
                  <a:lnTo>
                    <a:pt x="507" y="654"/>
                  </a:lnTo>
                  <a:lnTo>
                    <a:pt x="322" y="687"/>
                  </a:lnTo>
                  <a:lnTo>
                    <a:pt x="118" y="681"/>
                  </a:lnTo>
                  <a:lnTo>
                    <a:pt x="41" y="675"/>
                  </a:lnTo>
                  <a:lnTo>
                    <a:pt x="45" y="534"/>
                  </a:lnTo>
                  <a:lnTo>
                    <a:pt x="110" y="217"/>
                  </a:lnTo>
                  <a:lnTo>
                    <a:pt x="105" y="0"/>
                  </a:lnTo>
                  <a:lnTo>
                    <a:pt x="84" y="207"/>
                  </a:lnTo>
                  <a:lnTo>
                    <a:pt x="25" y="457"/>
                  </a:lnTo>
                  <a:lnTo>
                    <a:pt x="11" y="602"/>
                  </a:lnTo>
                  <a:lnTo>
                    <a:pt x="0" y="732"/>
                  </a:lnTo>
                  <a:lnTo>
                    <a:pt x="363" y="718"/>
                  </a:lnTo>
                  <a:lnTo>
                    <a:pt x="550" y="675"/>
                  </a:lnTo>
                  <a:lnTo>
                    <a:pt x="684" y="571"/>
                  </a:lnTo>
                  <a:lnTo>
                    <a:pt x="757" y="478"/>
                  </a:lnTo>
                  <a:lnTo>
                    <a:pt x="797" y="384"/>
                  </a:lnTo>
                  <a:lnTo>
                    <a:pt x="809" y="319"/>
                  </a:lnTo>
                  <a:lnTo>
                    <a:pt x="791" y="29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6" name="Freeform 125"/>
            <p:cNvSpPr>
              <a:spLocks/>
            </p:cNvSpPr>
            <p:nvPr/>
          </p:nvSpPr>
          <p:spPr bwMode="auto">
            <a:xfrm>
              <a:off x="961" y="1680"/>
              <a:ext cx="306" cy="921"/>
            </a:xfrm>
            <a:custGeom>
              <a:avLst/>
              <a:gdLst>
                <a:gd name="T0" fmla="*/ 0 w 549"/>
                <a:gd name="T1" fmla="*/ 0 h 1551"/>
                <a:gd name="T2" fmla="*/ 1 w 549"/>
                <a:gd name="T3" fmla="*/ 1 h 1551"/>
                <a:gd name="T4" fmla="*/ 1 w 549"/>
                <a:gd name="T5" fmla="*/ 1 h 1551"/>
                <a:gd name="T6" fmla="*/ 1 w 549"/>
                <a:gd name="T7" fmla="*/ 1 h 1551"/>
                <a:gd name="T8" fmla="*/ 1 w 549"/>
                <a:gd name="T9" fmla="*/ 1 h 1551"/>
                <a:gd name="T10" fmla="*/ 1 w 549"/>
                <a:gd name="T11" fmla="*/ 1 h 1551"/>
                <a:gd name="T12" fmla="*/ 1 w 549"/>
                <a:gd name="T13" fmla="*/ 1 h 1551"/>
                <a:gd name="T14" fmla="*/ 1 w 549"/>
                <a:gd name="T15" fmla="*/ 1 h 1551"/>
                <a:gd name="T16" fmla="*/ 1 w 549"/>
                <a:gd name="T17" fmla="*/ 1 h 1551"/>
                <a:gd name="T18" fmla="*/ 1 w 549"/>
                <a:gd name="T19" fmla="*/ 1 h 1551"/>
                <a:gd name="T20" fmla="*/ 1 w 549"/>
                <a:gd name="T21" fmla="*/ 1 h 1551"/>
                <a:gd name="T22" fmla="*/ 1 w 549"/>
                <a:gd name="T23" fmla="*/ 1 h 1551"/>
                <a:gd name="T24" fmla="*/ 1 w 549"/>
                <a:gd name="T25" fmla="*/ 1 h 1551"/>
                <a:gd name="T26" fmla="*/ 1 w 549"/>
                <a:gd name="T27" fmla="*/ 1 h 1551"/>
                <a:gd name="T28" fmla="*/ 1 w 549"/>
                <a:gd name="T29" fmla="*/ 1 h 1551"/>
                <a:gd name="T30" fmla="*/ 1 w 549"/>
                <a:gd name="T31" fmla="*/ 1 h 1551"/>
                <a:gd name="T32" fmla="*/ 1 w 549"/>
                <a:gd name="T33" fmla="*/ 1 h 1551"/>
                <a:gd name="T34" fmla="*/ 1 w 549"/>
                <a:gd name="T35" fmla="*/ 1 h 1551"/>
                <a:gd name="T36" fmla="*/ 1 w 549"/>
                <a:gd name="T37" fmla="*/ 1 h 1551"/>
                <a:gd name="T38" fmla="*/ 1 w 549"/>
                <a:gd name="T39" fmla="*/ 1 h 1551"/>
                <a:gd name="T40" fmla="*/ 1 w 549"/>
                <a:gd name="T41" fmla="*/ 1 h 1551"/>
                <a:gd name="T42" fmla="*/ 1 w 549"/>
                <a:gd name="T43" fmla="*/ 1 h 1551"/>
                <a:gd name="T44" fmla="*/ 1 w 549"/>
                <a:gd name="T45" fmla="*/ 1 h 1551"/>
                <a:gd name="T46" fmla="*/ 1 w 549"/>
                <a:gd name="T47" fmla="*/ 1 h 1551"/>
                <a:gd name="T48" fmla="*/ 0 w 549"/>
                <a:gd name="T49" fmla="*/ 0 h 155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9"/>
                <a:gd name="T76" fmla="*/ 0 h 1551"/>
                <a:gd name="T77" fmla="*/ 549 w 549"/>
                <a:gd name="T78" fmla="*/ 1551 h 155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9" h="1551">
                  <a:moveTo>
                    <a:pt x="0" y="0"/>
                  </a:moveTo>
                  <a:lnTo>
                    <a:pt x="133" y="31"/>
                  </a:lnTo>
                  <a:lnTo>
                    <a:pt x="399" y="202"/>
                  </a:lnTo>
                  <a:lnTo>
                    <a:pt x="538" y="221"/>
                  </a:lnTo>
                  <a:lnTo>
                    <a:pt x="549" y="317"/>
                  </a:lnTo>
                  <a:lnTo>
                    <a:pt x="496" y="406"/>
                  </a:lnTo>
                  <a:lnTo>
                    <a:pt x="429" y="589"/>
                  </a:lnTo>
                  <a:lnTo>
                    <a:pt x="413" y="769"/>
                  </a:lnTo>
                  <a:lnTo>
                    <a:pt x="413" y="1001"/>
                  </a:lnTo>
                  <a:lnTo>
                    <a:pt x="437" y="1237"/>
                  </a:lnTo>
                  <a:lnTo>
                    <a:pt x="465" y="1464"/>
                  </a:lnTo>
                  <a:lnTo>
                    <a:pt x="471" y="1551"/>
                  </a:lnTo>
                  <a:lnTo>
                    <a:pt x="441" y="1402"/>
                  </a:lnTo>
                  <a:lnTo>
                    <a:pt x="396" y="1188"/>
                  </a:lnTo>
                  <a:lnTo>
                    <a:pt x="384" y="1059"/>
                  </a:lnTo>
                  <a:lnTo>
                    <a:pt x="384" y="893"/>
                  </a:lnTo>
                  <a:lnTo>
                    <a:pt x="371" y="784"/>
                  </a:lnTo>
                  <a:lnTo>
                    <a:pt x="373" y="651"/>
                  </a:lnTo>
                  <a:lnTo>
                    <a:pt x="429" y="486"/>
                  </a:lnTo>
                  <a:lnTo>
                    <a:pt x="503" y="362"/>
                  </a:lnTo>
                  <a:lnTo>
                    <a:pt x="519" y="314"/>
                  </a:lnTo>
                  <a:lnTo>
                    <a:pt x="519" y="236"/>
                  </a:lnTo>
                  <a:lnTo>
                    <a:pt x="359" y="221"/>
                  </a:lnTo>
                  <a:lnTo>
                    <a:pt x="111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7" name="Freeform 126"/>
            <p:cNvSpPr>
              <a:spLocks/>
            </p:cNvSpPr>
            <p:nvPr/>
          </p:nvSpPr>
          <p:spPr bwMode="auto">
            <a:xfrm>
              <a:off x="270" y="1680"/>
              <a:ext cx="306" cy="587"/>
            </a:xfrm>
            <a:custGeom>
              <a:avLst/>
              <a:gdLst>
                <a:gd name="T0" fmla="*/ 1 w 549"/>
                <a:gd name="T1" fmla="*/ 0 h 987"/>
                <a:gd name="T2" fmla="*/ 1 w 549"/>
                <a:gd name="T3" fmla="*/ 1 h 987"/>
                <a:gd name="T4" fmla="*/ 1 w 549"/>
                <a:gd name="T5" fmla="*/ 1 h 987"/>
                <a:gd name="T6" fmla="*/ 0 w 549"/>
                <a:gd name="T7" fmla="*/ 1 h 987"/>
                <a:gd name="T8" fmla="*/ 0 w 549"/>
                <a:gd name="T9" fmla="*/ 1 h 987"/>
                <a:gd name="T10" fmla="*/ 1 w 549"/>
                <a:gd name="T11" fmla="*/ 1 h 987"/>
                <a:gd name="T12" fmla="*/ 1 w 549"/>
                <a:gd name="T13" fmla="*/ 1 h 987"/>
                <a:gd name="T14" fmla="*/ 1 w 549"/>
                <a:gd name="T15" fmla="*/ 1 h 987"/>
                <a:gd name="T16" fmla="*/ 1 w 549"/>
                <a:gd name="T17" fmla="*/ 1 h 987"/>
                <a:gd name="T18" fmla="*/ 1 w 549"/>
                <a:gd name="T19" fmla="*/ 1 h 987"/>
                <a:gd name="T20" fmla="*/ 1 w 549"/>
                <a:gd name="T21" fmla="*/ 1 h 987"/>
                <a:gd name="T22" fmla="*/ 1 w 549"/>
                <a:gd name="T23" fmla="*/ 1 h 987"/>
                <a:gd name="T24" fmla="*/ 1 w 549"/>
                <a:gd name="T25" fmla="*/ 1 h 987"/>
                <a:gd name="T26" fmla="*/ 1 w 549"/>
                <a:gd name="T27" fmla="*/ 1 h 987"/>
                <a:gd name="T28" fmla="*/ 1 w 549"/>
                <a:gd name="T29" fmla="*/ 1 h 987"/>
                <a:gd name="T30" fmla="*/ 1 w 549"/>
                <a:gd name="T31" fmla="*/ 1 h 987"/>
                <a:gd name="T32" fmla="*/ 1 w 549"/>
                <a:gd name="T33" fmla="*/ 1 h 987"/>
                <a:gd name="T34" fmla="*/ 1 w 549"/>
                <a:gd name="T35" fmla="*/ 0 h 98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49"/>
                <a:gd name="T55" fmla="*/ 0 h 987"/>
                <a:gd name="T56" fmla="*/ 549 w 549"/>
                <a:gd name="T57" fmla="*/ 987 h 98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49" h="987">
                  <a:moveTo>
                    <a:pt x="549" y="0"/>
                  </a:moveTo>
                  <a:lnTo>
                    <a:pt x="433" y="16"/>
                  </a:lnTo>
                  <a:lnTo>
                    <a:pt x="102" y="226"/>
                  </a:lnTo>
                  <a:lnTo>
                    <a:pt x="0" y="239"/>
                  </a:lnTo>
                  <a:lnTo>
                    <a:pt x="0" y="351"/>
                  </a:lnTo>
                  <a:lnTo>
                    <a:pt x="109" y="589"/>
                  </a:lnTo>
                  <a:lnTo>
                    <a:pt x="89" y="751"/>
                  </a:lnTo>
                  <a:lnTo>
                    <a:pt x="160" y="987"/>
                  </a:lnTo>
                  <a:lnTo>
                    <a:pt x="175" y="801"/>
                  </a:lnTo>
                  <a:lnTo>
                    <a:pt x="162" y="646"/>
                  </a:lnTo>
                  <a:lnTo>
                    <a:pt x="120" y="503"/>
                  </a:lnTo>
                  <a:lnTo>
                    <a:pt x="40" y="358"/>
                  </a:lnTo>
                  <a:lnTo>
                    <a:pt x="9" y="317"/>
                  </a:lnTo>
                  <a:lnTo>
                    <a:pt x="9" y="266"/>
                  </a:lnTo>
                  <a:lnTo>
                    <a:pt x="120" y="239"/>
                  </a:lnTo>
                  <a:lnTo>
                    <a:pt x="235" y="184"/>
                  </a:lnTo>
                  <a:lnTo>
                    <a:pt x="453" y="38"/>
                  </a:lnTo>
                  <a:lnTo>
                    <a:pt x="54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8" name="Freeform 127"/>
            <p:cNvSpPr>
              <a:spLocks/>
            </p:cNvSpPr>
            <p:nvPr/>
          </p:nvSpPr>
          <p:spPr bwMode="auto">
            <a:xfrm>
              <a:off x="96" y="1917"/>
              <a:ext cx="238" cy="516"/>
            </a:xfrm>
            <a:custGeom>
              <a:avLst/>
              <a:gdLst>
                <a:gd name="T0" fmla="*/ 1 w 426"/>
                <a:gd name="T1" fmla="*/ 0 h 866"/>
                <a:gd name="T2" fmla="*/ 1 w 426"/>
                <a:gd name="T3" fmla="*/ 1 h 866"/>
                <a:gd name="T4" fmla="*/ 1 w 426"/>
                <a:gd name="T5" fmla="*/ 1 h 866"/>
                <a:gd name="T6" fmla="*/ 0 w 426"/>
                <a:gd name="T7" fmla="*/ 1 h 866"/>
                <a:gd name="T8" fmla="*/ 1 w 426"/>
                <a:gd name="T9" fmla="*/ 1 h 866"/>
                <a:gd name="T10" fmla="*/ 1 w 426"/>
                <a:gd name="T11" fmla="*/ 1 h 866"/>
                <a:gd name="T12" fmla="*/ 1 w 426"/>
                <a:gd name="T13" fmla="*/ 1 h 866"/>
                <a:gd name="T14" fmla="*/ 1 w 426"/>
                <a:gd name="T15" fmla="*/ 1 h 866"/>
                <a:gd name="T16" fmla="*/ 1 w 426"/>
                <a:gd name="T17" fmla="*/ 1 h 866"/>
                <a:gd name="T18" fmla="*/ 1 w 426"/>
                <a:gd name="T19" fmla="*/ 1 h 866"/>
                <a:gd name="T20" fmla="*/ 1 w 426"/>
                <a:gd name="T21" fmla="*/ 1 h 866"/>
                <a:gd name="T22" fmla="*/ 1 w 426"/>
                <a:gd name="T23" fmla="*/ 1 h 866"/>
                <a:gd name="T24" fmla="*/ 1 w 426"/>
                <a:gd name="T25" fmla="*/ 1 h 866"/>
                <a:gd name="T26" fmla="*/ 1 w 426"/>
                <a:gd name="T27" fmla="*/ 1 h 866"/>
                <a:gd name="T28" fmla="*/ 1 w 426"/>
                <a:gd name="T29" fmla="*/ 0 h 8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26"/>
                <a:gd name="T46" fmla="*/ 0 h 866"/>
                <a:gd name="T47" fmla="*/ 426 w 426"/>
                <a:gd name="T48" fmla="*/ 866 h 8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26" h="866">
                  <a:moveTo>
                    <a:pt x="291" y="0"/>
                  </a:moveTo>
                  <a:lnTo>
                    <a:pt x="145" y="122"/>
                  </a:lnTo>
                  <a:lnTo>
                    <a:pt x="26" y="330"/>
                  </a:lnTo>
                  <a:lnTo>
                    <a:pt x="0" y="512"/>
                  </a:lnTo>
                  <a:lnTo>
                    <a:pt x="76" y="706"/>
                  </a:lnTo>
                  <a:lnTo>
                    <a:pt x="257" y="781"/>
                  </a:lnTo>
                  <a:lnTo>
                    <a:pt x="400" y="866"/>
                  </a:lnTo>
                  <a:lnTo>
                    <a:pt x="426" y="829"/>
                  </a:lnTo>
                  <a:lnTo>
                    <a:pt x="257" y="738"/>
                  </a:lnTo>
                  <a:lnTo>
                    <a:pt x="189" y="713"/>
                  </a:lnTo>
                  <a:lnTo>
                    <a:pt x="132" y="618"/>
                  </a:lnTo>
                  <a:lnTo>
                    <a:pt x="39" y="560"/>
                  </a:lnTo>
                  <a:lnTo>
                    <a:pt x="39" y="393"/>
                  </a:lnTo>
                  <a:lnTo>
                    <a:pt x="165" y="122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9" name="Freeform 128"/>
            <p:cNvSpPr>
              <a:spLocks/>
            </p:cNvSpPr>
            <p:nvPr/>
          </p:nvSpPr>
          <p:spPr bwMode="auto">
            <a:xfrm>
              <a:off x="667" y="2574"/>
              <a:ext cx="191" cy="52"/>
            </a:xfrm>
            <a:custGeom>
              <a:avLst/>
              <a:gdLst>
                <a:gd name="T0" fmla="*/ 1 w 342"/>
                <a:gd name="T1" fmla="*/ 1 h 88"/>
                <a:gd name="T2" fmla="*/ 1 w 342"/>
                <a:gd name="T3" fmla="*/ 1 h 88"/>
                <a:gd name="T4" fmla="*/ 1 w 342"/>
                <a:gd name="T5" fmla="*/ 1 h 88"/>
                <a:gd name="T6" fmla="*/ 0 w 342"/>
                <a:gd name="T7" fmla="*/ 1 h 88"/>
                <a:gd name="T8" fmla="*/ 1 w 342"/>
                <a:gd name="T9" fmla="*/ 1 h 88"/>
                <a:gd name="T10" fmla="*/ 1 w 342"/>
                <a:gd name="T11" fmla="*/ 1 h 88"/>
                <a:gd name="T12" fmla="*/ 1 w 342"/>
                <a:gd name="T13" fmla="*/ 0 h 88"/>
                <a:gd name="T14" fmla="*/ 1 w 342"/>
                <a:gd name="T15" fmla="*/ 1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2"/>
                <a:gd name="T25" fmla="*/ 0 h 88"/>
                <a:gd name="T26" fmla="*/ 342 w 342"/>
                <a:gd name="T27" fmla="*/ 88 h 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2" h="88">
                  <a:moveTo>
                    <a:pt x="309" y="6"/>
                  </a:moveTo>
                  <a:lnTo>
                    <a:pt x="216" y="51"/>
                  </a:lnTo>
                  <a:lnTo>
                    <a:pt x="124" y="51"/>
                  </a:lnTo>
                  <a:lnTo>
                    <a:pt x="0" y="15"/>
                  </a:lnTo>
                  <a:lnTo>
                    <a:pt x="120" y="88"/>
                  </a:lnTo>
                  <a:lnTo>
                    <a:pt x="198" y="88"/>
                  </a:lnTo>
                  <a:lnTo>
                    <a:pt x="342" y="0"/>
                  </a:lnTo>
                  <a:lnTo>
                    <a:pt x="309" y="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70" name="Freeform 129"/>
            <p:cNvSpPr>
              <a:spLocks/>
            </p:cNvSpPr>
            <p:nvPr/>
          </p:nvSpPr>
          <p:spPr bwMode="auto">
            <a:xfrm>
              <a:off x="390" y="2617"/>
              <a:ext cx="745" cy="596"/>
            </a:xfrm>
            <a:custGeom>
              <a:avLst/>
              <a:gdLst>
                <a:gd name="T0" fmla="*/ 1 w 1336"/>
                <a:gd name="T1" fmla="*/ 1 h 1005"/>
                <a:gd name="T2" fmla="*/ 1 w 1336"/>
                <a:gd name="T3" fmla="*/ 1 h 1005"/>
                <a:gd name="T4" fmla="*/ 1 w 1336"/>
                <a:gd name="T5" fmla="*/ 1 h 1005"/>
                <a:gd name="T6" fmla="*/ 1 w 1336"/>
                <a:gd name="T7" fmla="*/ 1 h 1005"/>
                <a:gd name="T8" fmla="*/ 1 w 1336"/>
                <a:gd name="T9" fmla="*/ 1 h 1005"/>
                <a:gd name="T10" fmla="*/ 1 w 1336"/>
                <a:gd name="T11" fmla="*/ 1 h 1005"/>
                <a:gd name="T12" fmla="*/ 1 w 1336"/>
                <a:gd name="T13" fmla="*/ 1 h 1005"/>
                <a:gd name="T14" fmla="*/ 1 w 1336"/>
                <a:gd name="T15" fmla="*/ 1 h 1005"/>
                <a:gd name="T16" fmla="*/ 1 w 1336"/>
                <a:gd name="T17" fmla="*/ 1 h 1005"/>
                <a:gd name="T18" fmla="*/ 1 w 1336"/>
                <a:gd name="T19" fmla="*/ 1 h 1005"/>
                <a:gd name="T20" fmla="*/ 1 w 1336"/>
                <a:gd name="T21" fmla="*/ 1 h 1005"/>
                <a:gd name="T22" fmla="*/ 1 w 1336"/>
                <a:gd name="T23" fmla="*/ 1 h 1005"/>
                <a:gd name="T24" fmla="*/ 1 w 1336"/>
                <a:gd name="T25" fmla="*/ 1 h 1005"/>
                <a:gd name="T26" fmla="*/ 1 w 1336"/>
                <a:gd name="T27" fmla="*/ 1 h 1005"/>
                <a:gd name="T28" fmla="*/ 1 w 1336"/>
                <a:gd name="T29" fmla="*/ 1 h 1005"/>
                <a:gd name="T30" fmla="*/ 0 w 1336"/>
                <a:gd name="T31" fmla="*/ 1 h 1005"/>
                <a:gd name="T32" fmla="*/ 0 w 1336"/>
                <a:gd name="T33" fmla="*/ 1 h 1005"/>
                <a:gd name="T34" fmla="*/ 1 w 1336"/>
                <a:gd name="T35" fmla="*/ 1 h 1005"/>
                <a:gd name="T36" fmla="*/ 1 w 1336"/>
                <a:gd name="T37" fmla="*/ 1 h 1005"/>
                <a:gd name="T38" fmla="*/ 1 w 1336"/>
                <a:gd name="T39" fmla="*/ 1 h 1005"/>
                <a:gd name="T40" fmla="*/ 1 w 1336"/>
                <a:gd name="T41" fmla="*/ 0 h 1005"/>
                <a:gd name="T42" fmla="*/ 1 w 1336"/>
                <a:gd name="T43" fmla="*/ 0 h 1005"/>
                <a:gd name="T44" fmla="*/ 1 w 1336"/>
                <a:gd name="T45" fmla="*/ 1 h 1005"/>
                <a:gd name="T46" fmla="*/ 1 w 1336"/>
                <a:gd name="T47" fmla="*/ 1 h 1005"/>
                <a:gd name="T48" fmla="*/ 1 w 1336"/>
                <a:gd name="T49" fmla="*/ 1 h 1005"/>
                <a:gd name="T50" fmla="*/ 1 w 1336"/>
                <a:gd name="T51" fmla="*/ 1 h 1005"/>
                <a:gd name="T52" fmla="*/ 1 w 1336"/>
                <a:gd name="T53" fmla="*/ 1 h 1005"/>
                <a:gd name="T54" fmla="*/ 1 w 1336"/>
                <a:gd name="T55" fmla="*/ 1 h 1005"/>
                <a:gd name="T56" fmla="*/ 1 w 1336"/>
                <a:gd name="T57" fmla="*/ 1 h 1005"/>
                <a:gd name="T58" fmla="*/ 1 w 1336"/>
                <a:gd name="T59" fmla="*/ 1 h 1005"/>
                <a:gd name="T60" fmla="*/ 1 w 1336"/>
                <a:gd name="T61" fmla="*/ 1 h 1005"/>
                <a:gd name="T62" fmla="*/ 1 w 1336"/>
                <a:gd name="T63" fmla="*/ 1 h 1005"/>
                <a:gd name="T64" fmla="*/ 1 w 1336"/>
                <a:gd name="T65" fmla="*/ 1 h 1005"/>
                <a:gd name="T66" fmla="*/ 1 w 1336"/>
                <a:gd name="T67" fmla="*/ 0 h 1005"/>
                <a:gd name="T68" fmla="*/ 1 w 1336"/>
                <a:gd name="T69" fmla="*/ 1 h 1005"/>
                <a:gd name="T70" fmla="*/ 1 w 1336"/>
                <a:gd name="T71" fmla="*/ 1 h 1005"/>
                <a:gd name="T72" fmla="*/ 1 w 1336"/>
                <a:gd name="T73" fmla="*/ 1 h 1005"/>
                <a:gd name="T74" fmla="*/ 1 w 1336"/>
                <a:gd name="T75" fmla="*/ 1 h 1005"/>
                <a:gd name="T76" fmla="*/ 1 w 1336"/>
                <a:gd name="T77" fmla="*/ 1 h 1005"/>
                <a:gd name="T78" fmla="*/ 1 w 1336"/>
                <a:gd name="T79" fmla="*/ 1 h 1005"/>
                <a:gd name="T80" fmla="*/ 1 w 1336"/>
                <a:gd name="T81" fmla="*/ 1 h 1005"/>
                <a:gd name="T82" fmla="*/ 1 w 1336"/>
                <a:gd name="T83" fmla="*/ 1 h 1005"/>
                <a:gd name="T84" fmla="*/ 1 w 1336"/>
                <a:gd name="T85" fmla="*/ 1 h 1005"/>
                <a:gd name="T86" fmla="*/ 1 w 1336"/>
                <a:gd name="T87" fmla="*/ 1 h 1005"/>
                <a:gd name="T88" fmla="*/ 1 w 1336"/>
                <a:gd name="T89" fmla="*/ 1 h 1005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36"/>
                <a:gd name="T136" fmla="*/ 0 h 1005"/>
                <a:gd name="T137" fmla="*/ 1336 w 1336"/>
                <a:gd name="T138" fmla="*/ 1005 h 1005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36" h="1005">
                  <a:moveTo>
                    <a:pt x="1266" y="13"/>
                  </a:moveTo>
                  <a:lnTo>
                    <a:pt x="1266" y="335"/>
                  </a:lnTo>
                  <a:lnTo>
                    <a:pt x="1266" y="618"/>
                  </a:lnTo>
                  <a:lnTo>
                    <a:pt x="1287" y="799"/>
                  </a:lnTo>
                  <a:lnTo>
                    <a:pt x="1336" y="914"/>
                  </a:lnTo>
                  <a:lnTo>
                    <a:pt x="1287" y="978"/>
                  </a:lnTo>
                  <a:lnTo>
                    <a:pt x="1186" y="967"/>
                  </a:lnTo>
                  <a:lnTo>
                    <a:pt x="1055" y="967"/>
                  </a:lnTo>
                  <a:lnTo>
                    <a:pt x="880" y="1005"/>
                  </a:lnTo>
                  <a:lnTo>
                    <a:pt x="730" y="1005"/>
                  </a:lnTo>
                  <a:lnTo>
                    <a:pt x="679" y="967"/>
                  </a:lnTo>
                  <a:lnTo>
                    <a:pt x="560" y="1005"/>
                  </a:lnTo>
                  <a:lnTo>
                    <a:pt x="408" y="1005"/>
                  </a:lnTo>
                  <a:lnTo>
                    <a:pt x="216" y="967"/>
                  </a:lnTo>
                  <a:lnTo>
                    <a:pt x="83" y="952"/>
                  </a:lnTo>
                  <a:lnTo>
                    <a:pt x="0" y="942"/>
                  </a:lnTo>
                  <a:lnTo>
                    <a:pt x="0" y="876"/>
                  </a:lnTo>
                  <a:lnTo>
                    <a:pt x="52" y="850"/>
                  </a:lnTo>
                  <a:lnTo>
                    <a:pt x="83" y="788"/>
                  </a:lnTo>
                  <a:lnTo>
                    <a:pt x="93" y="660"/>
                  </a:lnTo>
                  <a:lnTo>
                    <a:pt x="93" y="0"/>
                  </a:lnTo>
                  <a:lnTo>
                    <a:pt x="114" y="0"/>
                  </a:lnTo>
                  <a:lnTo>
                    <a:pt x="133" y="541"/>
                  </a:lnTo>
                  <a:lnTo>
                    <a:pt x="121" y="711"/>
                  </a:lnTo>
                  <a:lnTo>
                    <a:pt x="101" y="838"/>
                  </a:lnTo>
                  <a:lnTo>
                    <a:pt x="83" y="890"/>
                  </a:lnTo>
                  <a:lnTo>
                    <a:pt x="164" y="904"/>
                  </a:lnTo>
                  <a:lnTo>
                    <a:pt x="318" y="942"/>
                  </a:lnTo>
                  <a:lnTo>
                    <a:pt x="437" y="952"/>
                  </a:lnTo>
                  <a:lnTo>
                    <a:pt x="539" y="952"/>
                  </a:lnTo>
                  <a:lnTo>
                    <a:pt x="649" y="926"/>
                  </a:lnTo>
                  <a:lnTo>
                    <a:pt x="649" y="65"/>
                  </a:lnTo>
                  <a:lnTo>
                    <a:pt x="506" y="27"/>
                  </a:lnTo>
                  <a:lnTo>
                    <a:pt x="708" y="0"/>
                  </a:lnTo>
                  <a:lnTo>
                    <a:pt x="708" y="942"/>
                  </a:lnTo>
                  <a:lnTo>
                    <a:pt x="770" y="952"/>
                  </a:lnTo>
                  <a:lnTo>
                    <a:pt x="880" y="952"/>
                  </a:lnTo>
                  <a:lnTo>
                    <a:pt x="1033" y="914"/>
                  </a:lnTo>
                  <a:lnTo>
                    <a:pt x="1122" y="904"/>
                  </a:lnTo>
                  <a:lnTo>
                    <a:pt x="1223" y="914"/>
                  </a:lnTo>
                  <a:lnTo>
                    <a:pt x="1276" y="904"/>
                  </a:lnTo>
                  <a:lnTo>
                    <a:pt x="1234" y="749"/>
                  </a:lnTo>
                  <a:lnTo>
                    <a:pt x="1223" y="566"/>
                  </a:lnTo>
                  <a:lnTo>
                    <a:pt x="1234" y="13"/>
                  </a:lnTo>
                  <a:lnTo>
                    <a:pt x="1266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71" name="Freeform 130"/>
            <p:cNvSpPr>
              <a:spLocks/>
            </p:cNvSpPr>
            <p:nvPr/>
          </p:nvSpPr>
          <p:spPr bwMode="auto">
            <a:xfrm>
              <a:off x="967" y="2603"/>
              <a:ext cx="15" cy="549"/>
            </a:xfrm>
            <a:custGeom>
              <a:avLst/>
              <a:gdLst>
                <a:gd name="T0" fmla="*/ 1 w 29"/>
                <a:gd name="T1" fmla="*/ 1 h 927"/>
                <a:gd name="T2" fmla="*/ 1 w 29"/>
                <a:gd name="T3" fmla="*/ 1 h 927"/>
                <a:gd name="T4" fmla="*/ 0 w 29"/>
                <a:gd name="T5" fmla="*/ 1 h 927"/>
                <a:gd name="T6" fmla="*/ 0 w 29"/>
                <a:gd name="T7" fmla="*/ 0 h 9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9"/>
                <a:gd name="T13" fmla="*/ 0 h 927"/>
                <a:gd name="T14" fmla="*/ 29 w 29"/>
                <a:gd name="T15" fmla="*/ 927 h 9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9" h="927">
                  <a:moveTo>
                    <a:pt x="29" y="927"/>
                  </a:moveTo>
                  <a:lnTo>
                    <a:pt x="8" y="835"/>
                  </a:lnTo>
                  <a:lnTo>
                    <a:pt x="0" y="707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8472" name="Freeform 131"/>
            <p:cNvSpPr>
              <a:spLocks/>
            </p:cNvSpPr>
            <p:nvPr/>
          </p:nvSpPr>
          <p:spPr bwMode="auto">
            <a:xfrm>
              <a:off x="544" y="2603"/>
              <a:ext cx="29" cy="573"/>
            </a:xfrm>
            <a:custGeom>
              <a:avLst/>
              <a:gdLst>
                <a:gd name="T0" fmla="*/ 1 w 52"/>
                <a:gd name="T1" fmla="*/ 0 h 965"/>
                <a:gd name="T2" fmla="*/ 1 w 52"/>
                <a:gd name="T3" fmla="*/ 1 h 965"/>
                <a:gd name="T4" fmla="*/ 1 w 52"/>
                <a:gd name="T5" fmla="*/ 1 h 965"/>
                <a:gd name="T6" fmla="*/ 0 w 52"/>
                <a:gd name="T7" fmla="*/ 1 h 96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2"/>
                <a:gd name="T13" fmla="*/ 0 h 965"/>
                <a:gd name="T14" fmla="*/ 52 w 52"/>
                <a:gd name="T15" fmla="*/ 965 h 96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2" h="965">
                  <a:moveTo>
                    <a:pt x="52" y="0"/>
                  </a:moveTo>
                  <a:lnTo>
                    <a:pt x="52" y="720"/>
                  </a:lnTo>
                  <a:lnTo>
                    <a:pt x="32" y="847"/>
                  </a:lnTo>
                  <a:lnTo>
                    <a:pt x="0" y="965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8473" name="Freeform 132"/>
            <p:cNvSpPr>
              <a:spLocks/>
            </p:cNvSpPr>
            <p:nvPr/>
          </p:nvSpPr>
          <p:spPr bwMode="auto">
            <a:xfrm>
              <a:off x="769" y="3182"/>
              <a:ext cx="366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1 w 657"/>
                <a:gd name="T5" fmla="*/ 1 h 301"/>
                <a:gd name="T6" fmla="*/ 1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0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483" y="15"/>
                  </a:moveTo>
                  <a:lnTo>
                    <a:pt x="626" y="142"/>
                  </a:lnTo>
                  <a:lnTo>
                    <a:pt x="657" y="194"/>
                  </a:lnTo>
                  <a:lnTo>
                    <a:pt x="657" y="258"/>
                  </a:lnTo>
                  <a:lnTo>
                    <a:pt x="608" y="301"/>
                  </a:lnTo>
                  <a:lnTo>
                    <a:pt x="463" y="301"/>
                  </a:lnTo>
                  <a:lnTo>
                    <a:pt x="313" y="258"/>
                  </a:lnTo>
                  <a:lnTo>
                    <a:pt x="151" y="155"/>
                  </a:lnTo>
                  <a:lnTo>
                    <a:pt x="0" y="0"/>
                  </a:lnTo>
                  <a:lnTo>
                    <a:pt x="100" y="40"/>
                  </a:lnTo>
                  <a:lnTo>
                    <a:pt x="233" y="170"/>
                  </a:lnTo>
                  <a:lnTo>
                    <a:pt x="362" y="234"/>
                  </a:lnTo>
                  <a:lnTo>
                    <a:pt x="455" y="258"/>
                  </a:lnTo>
                  <a:lnTo>
                    <a:pt x="587" y="258"/>
                  </a:lnTo>
                  <a:lnTo>
                    <a:pt x="636" y="219"/>
                  </a:lnTo>
                  <a:lnTo>
                    <a:pt x="618" y="155"/>
                  </a:lnTo>
                  <a:lnTo>
                    <a:pt x="555" y="92"/>
                  </a:lnTo>
                  <a:lnTo>
                    <a:pt x="483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74" name="Freeform 133"/>
            <p:cNvSpPr>
              <a:spLocks/>
            </p:cNvSpPr>
            <p:nvPr/>
          </p:nvSpPr>
          <p:spPr bwMode="auto">
            <a:xfrm>
              <a:off x="403" y="3182"/>
              <a:ext cx="367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0 w 657"/>
                <a:gd name="T5" fmla="*/ 1 h 301"/>
                <a:gd name="T6" fmla="*/ 0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1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175" y="15"/>
                  </a:moveTo>
                  <a:lnTo>
                    <a:pt x="32" y="142"/>
                  </a:lnTo>
                  <a:lnTo>
                    <a:pt x="0" y="194"/>
                  </a:lnTo>
                  <a:lnTo>
                    <a:pt x="0" y="258"/>
                  </a:lnTo>
                  <a:lnTo>
                    <a:pt x="50" y="301"/>
                  </a:lnTo>
                  <a:lnTo>
                    <a:pt x="194" y="301"/>
                  </a:lnTo>
                  <a:lnTo>
                    <a:pt x="345" y="258"/>
                  </a:lnTo>
                  <a:lnTo>
                    <a:pt x="507" y="155"/>
                  </a:lnTo>
                  <a:lnTo>
                    <a:pt x="657" y="0"/>
                  </a:lnTo>
                  <a:lnTo>
                    <a:pt x="556" y="40"/>
                  </a:lnTo>
                  <a:lnTo>
                    <a:pt x="425" y="170"/>
                  </a:lnTo>
                  <a:lnTo>
                    <a:pt x="296" y="234"/>
                  </a:lnTo>
                  <a:lnTo>
                    <a:pt x="203" y="258"/>
                  </a:lnTo>
                  <a:lnTo>
                    <a:pt x="71" y="258"/>
                  </a:lnTo>
                  <a:lnTo>
                    <a:pt x="20" y="219"/>
                  </a:lnTo>
                  <a:lnTo>
                    <a:pt x="40" y="155"/>
                  </a:lnTo>
                  <a:lnTo>
                    <a:pt x="101" y="92"/>
                  </a:lnTo>
                  <a:lnTo>
                    <a:pt x="175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75" name="Freeform 134"/>
            <p:cNvSpPr>
              <a:spLocks/>
            </p:cNvSpPr>
            <p:nvPr/>
          </p:nvSpPr>
          <p:spPr bwMode="auto">
            <a:xfrm>
              <a:off x="757" y="2020"/>
              <a:ext cx="40" cy="54"/>
            </a:xfrm>
            <a:custGeom>
              <a:avLst/>
              <a:gdLst>
                <a:gd name="T0" fmla="*/ 0 w 71"/>
                <a:gd name="T1" fmla="*/ 1 h 93"/>
                <a:gd name="T2" fmla="*/ 1 w 71"/>
                <a:gd name="T3" fmla="*/ 1 h 93"/>
                <a:gd name="T4" fmla="*/ 1 w 71"/>
                <a:gd name="T5" fmla="*/ 1 h 93"/>
                <a:gd name="T6" fmla="*/ 1 w 71"/>
                <a:gd name="T7" fmla="*/ 1 h 93"/>
                <a:gd name="T8" fmla="*/ 1 w 71"/>
                <a:gd name="T9" fmla="*/ 1 h 93"/>
                <a:gd name="T10" fmla="*/ 1 w 71"/>
                <a:gd name="T11" fmla="*/ 1 h 93"/>
                <a:gd name="T12" fmla="*/ 0 w 71"/>
                <a:gd name="T13" fmla="*/ 1 h 93"/>
                <a:gd name="T14" fmla="*/ 1 w 71"/>
                <a:gd name="T15" fmla="*/ 1 h 93"/>
                <a:gd name="T16" fmla="*/ 1 w 71"/>
                <a:gd name="T17" fmla="*/ 1 h 93"/>
                <a:gd name="T18" fmla="*/ 1 w 71"/>
                <a:gd name="T19" fmla="*/ 1 h 93"/>
                <a:gd name="T20" fmla="*/ 1 w 71"/>
                <a:gd name="T21" fmla="*/ 1 h 93"/>
                <a:gd name="T22" fmla="*/ 1 w 71"/>
                <a:gd name="T23" fmla="*/ 0 h 93"/>
                <a:gd name="T24" fmla="*/ 1 w 71"/>
                <a:gd name="T25" fmla="*/ 0 h 93"/>
                <a:gd name="T26" fmla="*/ 0 w 71"/>
                <a:gd name="T27" fmla="*/ 1 h 9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1"/>
                <a:gd name="T43" fmla="*/ 0 h 93"/>
                <a:gd name="T44" fmla="*/ 71 w 71"/>
                <a:gd name="T45" fmla="*/ 93 h 9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1" h="93">
                  <a:moveTo>
                    <a:pt x="0" y="26"/>
                  </a:moveTo>
                  <a:lnTo>
                    <a:pt x="20" y="14"/>
                  </a:lnTo>
                  <a:lnTo>
                    <a:pt x="38" y="14"/>
                  </a:lnTo>
                  <a:lnTo>
                    <a:pt x="49" y="41"/>
                  </a:lnTo>
                  <a:lnTo>
                    <a:pt x="49" y="64"/>
                  </a:lnTo>
                  <a:lnTo>
                    <a:pt x="30" y="79"/>
                  </a:lnTo>
                  <a:lnTo>
                    <a:pt x="0" y="79"/>
                  </a:lnTo>
                  <a:lnTo>
                    <a:pt x="20" y="93"/>
                  </a:lnTo>
                  <a:lnTo>
                    <a:pt x="49" y="93"/>
                  </a:lnTo>
                  <a:lnTo>
                    <a:pt x="71" y="52"/>
                  </a:lnTo>
                  <a:lnTo>
                    <a:pt x="71" y="26"/>
                  </a:lnTo>
                  <a:lnTo>
                    <a:pt x="49" y="0"/>
                  </a:lnTo>
                  <a:lnTo>
                    <a:pt x="20" y="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76" name="Freeform 135"/>
            <p:cNvSpPr>
              <a:spLocks/>
            </p:cNvSpPr>
            <p:nvPr/>
          </p:nvSpPr>
          <p:spPr bwMode="auto">
            <a:xfrm>
              <a:off x="1197" y="1882"/>
              <a:ext cx="428" cy="520"/>
            </a:xfrm>
            <a:custGeom>
              <a:avLst/>
              <a:gdLst>
                <a:gd name="T0" fmla="*/ 1 w 769"/>
                <a:gd name="T1" fmla="*/ 0 h 876"/>
                <a:gd name="T2" fmla="*/ 1 w 769"/>
                <a:gd name="T3" fmla="*/ 1 h 876"/>
                <a:gd name="T4" fmla="*/ 1 w 769"/>
                <a:gd name="T5" fmla="*/ 1 h 876"/>
                <a:gd name="T6" fmla="*/ 1 w 769"/>
                <a:gd name="T7" fmla="*/ 1 h 876"/>
                <a:gd name="T8" fmla="*/ 1 w 769"/>
                <a:gd name="T9" fmla="*/ 1 h 876"/>
                <a:gd name="T10" fmla="*/ 1 w 769"/>
                <a:gd name="T11" fmla="*/ 1 h 876"/>
                <a:gd name="T12" fmla="*/ 1 w 769"/>
                <a:gd name="T13" fmla="*/ 1 h 876"/>
                <a:gd name="T14" fmla="*/ 1 w 769"/>
                <a:gd name="T15" fmla="*/ 1 h 876"/>
                <a:gd name="T16" fmla="*/ 1 w 769"/>
                <a:gd name="T17" fmla="*/ 1 h 876"/>
                <a:gd name="T18" fmla="*/ 1 w 769"/>
                <a:gd name="T19" fmla="*/ 1 h 876"/>
                <a:gd name="T20" fmla="*/ 1 w 769"/>
                <a:gd name="T21" fmla="*/ 1 h 876"/>
                <a:gd name="T22" fmla="*/ 1 w 769"/>
                <a:gd name="T23" fmla="*/ 1 h 876"/>
                <a:gd name="T24" fmla="*/ 0 w 769"/>
                <a:gd name="T25" fmla="*/ 1 h 876"/>
                <a:gd name="T26" fmla="*/ 1 w 769"/>
                <a:gd name="T27" fmla="*/ 1 h 876"/>
                <a:gd name="T28" fmla="*/ 1 w 769"/>
                <a:gd name="T29" fmla="*/ 1 h 876"/>
                <a:gd name="T30" fmla="*/ 1 w 769"/>
                <a:gd name="T31" fmla="*/ 1 h 876"/>
                <a:gd name="T32" fmla="*/ 1 w 769"/>
                <a:gd name="T33" fmla="*/ 1 h 876"/>
                <a:gd name="T34" fmla="*/ 1 w 769"/>
                <a:gd name="T35" fmla="*/ 1 h 876"/>
                <a:gd name="T36" fmla="*/ 1 w 769"/>
                <a:gd name="T37" fmla="*/ 1 h 876"/>
                <a:gd name="T38" fmla="*/ 1 w 769"/>
                <a:gd name="T39" fmla="*/ 1 h 876"/>
                <a:gd name="T40" fmla="*/ 1 w 769"/>
                <a:gd name="T41" fmla="*/ 1 h 876"/>
                <a:gd name="T42" fmla="*/ 1 w 769"/>
                <a:gd name="T43" fmla="*/ 1 h 876"/>
                <a:gd name="T44" fmla="*/ 1 w 769"/>
                <a:gd name="T45" fmla="*/ 1 h 876"/>
                <a:gd name="T46" fmla="*/ 1 w 769"/>
                <a:gd name="T47" fmla="*/ 1 h 876"/>
                <a:gd name="T48" fmla="*/ 1 w 769"/>
                <a:gd name="T49" fmla="*/ 1 h 876"/>
                <a:gd name="T50" fmla="*/ 1 w 769"/>
                <a:gd name="T51" fmla="*/ 1 h 876"/>
                <a:gd name="T52" fmla="*/ 1 w 769"/>
                <a:gd name="T53" fmla="*/ 1 h 876"/>
                <a:gd name="T54" fmla="*/ 1 w 769"/>
                <a:gd name="T55" fmla="*/ 1 h 876"/>
                <a:gd name="T56" fmla="*/ 1 w 769"/>
                <a:gd name="T57" fmla="*/ 0 h 8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769"/>
                <a:gd name="T88" fmla="*/ 0 h 876"/>
                <a:gd name="T89" fmla="*/ 769 w 769"/>
                <a:gd name="T90" fmla="*/ 876 h 87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769" h="876">
                  <a:moveTo>
                    <a:pt x="101" y="0"/>
                  </a:moveTo>
                  <a:lnTo>
                    <a:pt x="232" y="143"/>
                  </a:lnTo>
                  <a:lnTo>
                    <a:pt x="265" y="271"/>
                  </a:lnTo>
                  <a:lnTo>
                    <a:pt x="345" y="244"/>
                  </a:lnTo>
                  <a:lnTo>
                    <a:pt x="386" y="282"/>
                  </a:lnTo>
                  <a:lnTo>
                    <a:pt x="386" y="375"/>
                  </a:lnTo>
                  <a:lnTo>
                    <a:pt x="453" y="309"/>
                  </a:lnTo>
                  <a:lnTo>
                    <a:pt x="575" y="375"/>
                  </a:lnTo>
                  <a:lnTo>
                    <a:pt x="769" y="375"/>
                  </a:lnTo>
                  <a:lnTo>
                    <a:pt x="769" y="608"/>
                  </a:lnTo>
                  <a:lnTo>
                    <a:pt x="648" y="876"/>
                  </a:lnTo>
                  <a:lnTo>
                    <a:pt x="222" y="876"/>
                  </a:lnTo>
                  <a:lnTo>
                    <a:pt x="0" y="693"/>
                  </a:lnTo>
                  <a:lnTo>
                    <a:pt x="163" y="801"/>
                  </a:lnTo>
                  <a:lnTo>
                    <a:pt x="355" y="851"/>
                  </a:lnTo>
                  <a:lnTo>
                    <a:pt x="624" y="851"/>
                  </a:lnTo>
                  <a:lnTo>
                    <a:pt x="715" y="655"/>
                  </a:lnTo>
                  <a:lnTo>
                    <a:pt x="726" y="541"/>
                  </a:lnTo>
                  <a:lnTo>
                    <a:pt x="726" y="411"/>
                  </a:lnTo>
                  <a:lnTo>
                    <a:pt x="535" y="411"/>
                  </a:lnTo>
                  <a:lnTo>
                    <a:pt x="475" y="375"/>
                  </a:lnTo>
                  <a:lnTo>
                    <a:pt x="265" y="515"/>
                  </a:lnTo>
                  <a:lnTo>
                    <a:pt x="365" y="389"/>
                  </a:lnTo>
                  <a:lnTo>
                    <a:pt x="365" y="294"/>
                  </a:lnTo>
                  <a:lnTo>
                    <a:pt x="335" y="271"/>
                  </a:lnTo>
                  <a:lnTo>
                    <a:pt x="222" y="309"/>
                  </a:lnTo>
                  <a:lnTo>
                    <a:pt x="232" y="256"/>
                  </a:lnTo>
                  <a:lnTo>
                    <a:pt x="82" y="27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77" name="Freeform 136"/>
            <p:cNvSpPr>
              <a:spLocks/>
            </p:cNvSpPr>
            <p:nvPr/>
          </p:nvSpPr>
          <p:spPr bwMode="auto">
            <a:xfrm>
              <a:off x="1625" y="1982"/>
              <a:ext cx="224" cy="200"/>
            </a:xfrm>
            <a:custGeom>
              <a:avLst/>
              <a:gdLst>
                <a:gd name="T0" fmla="*/ 1 w 401"/>
                <a:gd name="T1" fmla="*/ 1 h 338"/>
                <a:gd name="T2" fmla="*/ 1 w 401"/>
                <a:gd name="T3" fmla="*/ 1 h 338"/>
                <a:gd name="T4" fmla="*/ 1 w 401"/>
                <a:gd name="T5" fmla="*/ 1 h 338"/>
                <a:gd name="T6" fmla="*/ 1 w 401"/>
                <a:gd name="T7" fmla="*/ 0 h 338"/>
                <a:gd name="T8" fmla="*/ 1 w 401"/>
                <a:gd name="T9" fmla="*/ 1 h 338"/>
                <a:gd name="T10" fmla="*/ 1 w 401"/>
                <a:gd name="T11" fmla="*/ 1 h 338"/>
                <a:gd name="T12" fmla="*/ 1 w 401"/>
                <a:gd name="T13" fmla="*/ 1 h 338"/>
                <a:gd name="T14" fmla="*/ 1 w 401"/>
                <a:gd name="T15" fmla="*/ 1 h 338"/>
                <a:gd name="T16" fmla="*/ 1 w 401"/>
                <a:gd name="T17" fmla="*/ 1 h 338"/>
                <a:gd name="T18" fmla="*/ 1 w 401"/>
                <a:gd name="T19" fmla="*/ 1 h 338"/>
                <a:gd name="T20" fmla="*/ 0 w 401"/>
                <a:gd name="T21" fmla="*/ 1 h 338"/>
                <a:gd name="T22" fmla="*/ 1 w 401"/>
                <a:gd name="T23" fmla="*/ 1 h 3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01"/>
                <a:gd name="T37" fmla="*/ 0 h 338"/>
                <a:gd name="T38" fmla="*/ 401 w 401"/>
                <a:gd name="T39" fmla="*/ 338 h 33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01" h="338">
                  <a:moveTo>
                    <a:pt x="10" y="244"/>
                  </a:moveTo>
                  <a:lnTo>
                    <a:pt x="68" y="127"/>
                  </a:lnTo>
                  <a:lnTo>
                    <a:pt x="181" y="104"/>
                  </a:lnTo>
                  <a:lnTo>
                    <a:pt x="373" y="0"/>
                  </a:lnTo>
                  <a:lnTo>
                    <a:pt x="394" y="26"/>
                  </a:lnTo>
                  <a:lnTo>
                    <a:pt x="401" y="115"/>
                  </a:lnTo>
                  <a:lnTo>
                    <a:pt x="381" y="40"/>
                  </a:lnTo>
                  <a:lnTo>
                    <a:pt x="362" y="26"/>
                  </a:lnTo>
                  <a:lnTo>
                    <a:pt x="190" y="127"/>
                  </a:lnTo>
                  <a:lnTo>
                    <a:pt x="68" y="166"/>
                  </a:lnTo>
                  <a:lnTo>
                    <a:pt x="0" y="338"/>
                  </a:lnTo>
                  <a:lnTo>
                    <a:pt x="10" y="24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78" name="Freeform 137"/>
            <p:cNvSpPr>
              <a:spLocks/>
            </p:cNvSpPr>
            <p:nvPr/>
          </p:nvSpPr>
          <p:spPr bwMode="auto">
            <a:xfrm>
              <a:off x="1693" y="2050"/>
              <a:ext cx="244" cy="238"/>
            </a:xfrm>
            <a:custGeom>
              <a:avLst/>
              <a:gdLst>
                <a:gd name="T0" fmla="*/ 1 w 435"/>
                <a:gd name="T1" fmla="*/ 0 h 400"/>
                <a:gd name="T2" fmla="*/ 1 w 435"/>
                <a:gd name="T3" fmla="*/ 1 h 400"/>
                <a:gd name="T4" fmla="*/ 1 w 435"/>
                <a:gd name="T5" fmla="*/ 1 h 400"/>
                <a:gd name="T6" fmla="*/ 1 w 435"/>
                <a:gd name="T7" fmla="*/ 1 h 400"/>
                <a:gd name="T8" fmla="*/ 1 w 435"/>
                <a:gd name="T9" fmla="*/ 1 h 400"/>
                <a:gd name="T10" fmla="*/ 1 w 435"/>
                <a:gd name="T11" fmla="*/ 1 h 400"/>
                <a:gd name="T12" fmla="*/ 1 w 435"/>
                <a:gd name="T13" fmla="*/ 1 h 400"/>
                <a:gd name="T14" fmla="*/ 1 w 435"/>
                <a:gd name="T15" fmla="*/ 1 h 400"/>
                <a:gd name="T16" fmla="*/ 0 w 435"/>
                <a:gd name="T17" fmla="*/ 1 h 400"/>
                <a:gd name="T18" fmla="*/ 1 w 435"/>
                <a:gd name="T19" fmla="*/ 1 h 400"/>
                <a:gd name="T20" fmla="*/ 1 w 435"/>
                <a:gd name="T21" fmla="*/ 1 h 400"/>
                <a:gd name="T22" fmla="*/ 1 w 435"/>
                <a:gd name="T23" fmla="*/ 1 h 400"/>
                <a:gd name="T24" fmla="*/ 1 w 435"/>
                <a:gd name="T25" fmla="*/ 1 h 400"/>
                <a:gd name="T26" fmla="*/ 1 w 435"/>
                <a:gd name="T27" fmla="*/ 1 h 400"/>
                <a:gd name="T28" fmla="*/ 1 w 435"/>
                <a:gd name="T29" fmla="*/ 1 h 400"/>
                <a:gd name="T30" fmla="*/ 1 w 435"/>
                <a:gd name="T31" fmla="*/ 1 h 400"/>
                <a:gd name="T32" fmla="*/ 1 w 435"/>
                <a:gd name="T33" fmla="*/ 1 h 400"/>
                <a:gd name="T34" fmla="*/ 1 w 435"/>
                <a:gd name="T35" fmla="*/ 1 h 400"/>
                <a:gd name="T36" fmla="*/ 1 w 435"/>
                <a:gd name="T37" fmla="*/ 1 h 400"/>
                <a:gd name="T38" fmla="*/ 1 w 435"/>
                <a:gd name="T39" fmla="*/ 1 h 400"/>
                <a:gd name="T40" fmla="*/ 1 w 435"/>
                <a:gd name="T41" fmla="*/ 0 h 4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35"/>
                <a:gd name="T64" fmla="*/ 0 h 400"/>
                <a:gd name="T65" fmla="*/ 435 w 435"/>
                <a:gd name="T66" fmla="*/ 400 h 4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35" h="400">
                  <a:moveTo>
                    <a:pt x="334" y="0"/>
                  </a:moveTo>
                  <a:lnTo>
                    <a:pt x="414" y="27"/>
                  </a:lnTo>
                  <a:lnTo>
                    <a:pt x="435" y="129"/>
                  </a:lnTo>
                  <a:lnTo>
                    <a:pt x="404" y="223"/>
                  </a:lnTo>
                  <a:lnTo>
                    <a:pt x="314" y="233"/>
                  </a:lnTo>
                  <a:lnTo>
                    <a:pt x="301" y="286"/>
                  </a:lnTo>
                  <a:lnTo>
                    <a:pt x="221" y="373"/>
                  </a:lnTo>
                  <a:lnTo>
                    <a:pt x="129" y="400"/>
                  </a:lnTo>
                  <a:lnTo>
                    <a:pt x="0" y="233"/>
                  </a:lnTo>
                  <a:lnTo>
                    <a:pt x="7" y="144"/>
                  </a:lnTo>
                  <a:lnTo>
                    <a:pt x="233" y="12"/>
                  </a:lnTo>
                  <a:lnTo>
                    <a:pt x="39" y="169"/>
                  </a:lnTo>
                  <a:lnTo>
                    <a:pt x="39" y="233"/>
                  </a:lnTo>
                  <a:lnTo>
                    <a:pt x="139" y="364"/>
                  </a:lnTo>
                  <a:lnTo>
                    <a:pt x="209" y="338"/>
                  </a:lnTo>
                  <a:lnTo>
                    <a:pt x="280" y="272"/>
                  </a:lnTo>
                  <a:lnTo>
                    <a:pt x="301" y="210"/>
                  </a:lnTo>
                  <a:lnTo>
                    <a:pt x="382" y="169"/>
                  </a:lnTo>
                  <a:lnTo>
                    <a:pt x="414" y="107"/>
                  </a:lnTo>
                  <a:lnTo>
                    <a:pt x="393" y="41"/>
                  </a:lnTo>
                  <a:lnTo>
                    <a:pt x="334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79" name="Freeform 138"/>
            <p:cNvSpPr>
              <a:spLocks/>
            </p:cNvSpPr>
            <p:nvPr/>
          </p:nvSpPr>
          <p:spPr bwMode="auto">
            <a:xfrm>
              <a:off x="1615" y="2267"/>
              <a:ext cx="123" cy="21"/>
            </a:xfrm>
            <a:custGeom>
              <a:avLst/>
              <a:gdLst>
                <a:gd name="T0" fmla="*/ 1 w 222"/>
                <a:gd name="T1" fmla="*/ 1 h 36"/>
                <a:gd name="T2" fmla="*/ 1 w 222"/>
                <a:gd name="T3" fmla="*/ 1 h 36"/>
                <a:gd name="T4" fmla="*/ 1 w 222"/>
                <a:gd name="T5" fmla="*/ 1 h 36"/>
                <a:gd name="T6" fmla="*/ 0 w 222"/>
                <a:gd name="T7" fmla="*/ 0 h 36"/>
                <a:gd name="T8" fmla="*/ 1 w 222"/>
                <a:gd name="T9" fmla="*/ 1 h 36"/>
                <a:gd name="T10" fmla="*/ 1 w 222"/>
                <a:gd name="T11" fmla="*/ 1 h 36"/>
                <a:gd name="T12" fmla="*/ 1 w 222"/>
                <a:gd name="T13" fmla="*/ 1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"/>
                <a:gd name="T22" fmla="*/ 0 h 36"/>
                <a:gd name="T23" fmla="*/ 222 w 22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" h="36">
                  <a:moveTo>
                    <a:pt x="222" y="9"/>
                  </a:moveTo>
                  <a:lnTo>
                    <a:pt x="101" y="36"/>
                  </a:lnTo>
                  <a:lnTo>
                    <a:pt x="20" y="26"/>
                  </a:lnTo>
                  <a:lnTo>
                    <a:pt x="0" y="0"/>
                  </a:lnTo>
                  <a:lnTo>
                    <a:pt x="61" y="9"/>
                  </a:lnTo>
                  <a:lnTo>
                    <a:pt x="148" y="9"/>
                  </a:lnTo>
                  <a:lnTo>
                    <a:pt x="222" y="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80" name="Freeform 139"/>
            <p:cNvSpPr>
              <a:spLocks/>
            </p:cNvSpPr>
            <p:nvPr/>
          </p:nvSpPr>
          <p:spPr bwMode="auto">
            <a:xfrm>
              <a:off x="983" y="2129"/>
              <a:ext cx="173" cy="44"/>
            </a:xfrm>
            <a:custGeom>
              <a:avLst/>
              <a:gdLst>
                <a:gd name="T0" fmla="*/ 1 w 309"/>
                <a:gd name="T1" fmla="*/ 1 h 73"/>
                <a:gd name="T2" fmla="*/ 1 w 309"/>
                <a:gd name="T3" fmla="*/ 1 h 73"/>
                <a:gd name="T4" fmla="*/ 1 w 309"/>
                <a:gd name="T5" fmla="*/ 1 h 73"/>
                <a:gd name="T6" fmla="*/ 0 w 309"/>
                <a:gd name="T7" fmla="*/ 0 h 73"/>
                <a:gd name="T8" fmla="*/ 1 w 309"/>
                <a:gd name="T9" fmla="*/ 1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9"/>
                <a:gd name="T16" fmla="*/ 0 h 73"/>
                <a:gd name="T17" fmla="*/ 309 w 309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9" h="73">
                  <a:moveTo>
                    <a:pt x="5" y="18"/>
                  </a:moveTo>
                  <a:lnTo>
                    <a:pt x="304" y="73"/>
                  </a:lnTo>
                  <a:lnTo>
                    <a:pt x="309" y="55"/>
                  </a:lnTo>
                  <a:lnTo>
                    <a:pt x="0" y="0"/>
                  </a:lnTo>
                  <a:lnTo>
                    <a:pt x="5" y="1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81" name="Freeform 140"/>
            <p:cNvSpPr>
              <a:spLocks/>
            </p:cNvSpPr>
            <p:nvPr/>
          </p:nvSpPr>
          <p:spPr bwMode="auto">
            <a:xfrm>
              <a:off x="989" y="2015"/>
              <a:ext cx="161" cy="151"/>
            </a:xfrm>
            <a:custGeom>
              <a:avLst/>
              <a:gdLst>
                <a:gd name="T0" fmla="*/ 0 w 289"/>
                <a:gd name="T1" fmla="*/ 1 h 255"/>
                <a:gd name="T2" fmla="*/ 1 w 289"/>
                <a:gd name="T3" fmla="*/ 0 h 255"/>
                <a:gd name="T4" fmla="*/ 1 w 289"/>
                <a:gd name="T5" fmla="*/ 1 h 255"/>
                <a:gd name="T6" fmla="*/ 1 w 289"/>
                <a:gd name="T7" fmla="*/ 1 h 255"/>
                <a:gd name="T8" fmla="*/ 1 w 289"/>
                <a:gd name="T9" fmla="*/ 1 h 255"/>
                <a:gd name="T10" fmla="*/ 1 w 289"/>
                <a:gd name="T11" fmla="*/ 1 h 255"/>
                <a:gd name="T12" fmla="*/ 1 w 289"/>
                <a:gd name="T13" fmla="*/ 1 h 255"/>
                <a:gd name="T14" fmla="*/ 1 w 289"/>
                <a:gd name="T15" fmla="*/ 1 h 255"/>
                <a:gd name="T16" fmla="*/ 0 w 289"/>
                <a:gd name="T17" fmla="*/ 1 h 2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89"/>
                <a:gd name="T28" fmla="*/ 0 h 255"/>
                <a:gd name="T29" fmla="*/ 289 w 289"/>
                <a:gd name="T30" fmla="*/ 255 h 25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89" h="255">
                  <a:moveTo>
                    <a:pt x="0" y="200"/>
                  </a:moveTo>
                  <a:lnTo>
                    <a:pt x="140" y="0"/>
                  </a:lnTo>
                  <a:lnTo>
                    <a:pt x="173" y="69"/>
                  </a:lnTo>
                  <a:lnTo>
                    <a:pt x="228" y="30"/>
                  </a:lnTo>
                  <a:lnTo>
                    <a:pt x="289" y="255"/>
                  </a:lnTo>
                  <a:lnTo>
                    <a:pt x="214" y="60"/>
                  </a:lnTo>
                  <a:lnTo>
                    <a:pt x="165" y="92"/>
                  </a:lnTo>
                  <a:lnTo>
                    <a:pt x="135" y="38"/>
                  </a:lnTo>
                  <a:lnTo>
                    <a:pt x="0" y="20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82" name="Line 141"/>
            <p:cNvSpPr>
              <a:spLocks noChangeShapeType="1"/>
            </p:cNvSpPr>
            <p:nvPr/>
          </p:nvSpPr>
          <p:spPr bwMode="auto">
            <a:xfrm>
              <a:off x="1712" y="1993"/>
              <a:ext cx="101" cy="2"/>
            </a:xfrm>
            <a:prstGeom prst="line">
              <a:avLst/>
            </a:pr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8483" name="Freeform 142"/>
            <p:cNvSpPr>
              <a:spLocks/>
            </p:cNvSpPr>
            <p:nvPr/>
          </p:nvSpPr>
          <p:spPr bwMode="auto">
            <a:xfrm>
              <a:off x="1849" y="1570"/>
              <a:ext cx="553" cy="480"/>
            </a:xfrm>
            <a:custGeom>
              <a:avLst/>
              <a:gdLst>
                <a:gd name="T0" fmla="*/ 0 w 990"/>
                <a:gd name="T1" fmla="*/ 1 h 809"/>
                <a:gd name="T2" fmla="*/ 1 w 990"/>
                <a:gd name="T3" fmla="*/ 0 h 809"/>
                <a:gd name="T4" fmla="*/ 1 w 990"/>
                <a:gd name="T5" fmla="*/ 1 h 809"/>
                <a:gd name="T6" fmla="*/ 0 w 990"/>
                <a:gd name="T7" fmla="*/ 1 h 80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90"/>
                <a:gd name="T13" fmla="*/ 0 h 809"/>
                <a:gd name="T14" fmla="*/ 990 w 990"/>
                <a:gd name="T15" fmla="*/ 809 h 80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90" h="809">
                  <a:moveTo>
                    <a:pt x="0" y="771"/>
                  </a:moveTo>
                  <a:lnTo>
                    <a:pt x="990" y="0"/>
                  </a:lnTo>
                  <a:lnTo>
                    <a:pt x="42" y="809"/>
                  </a:lnTo>
                  <a:lnTo>
                    <a:pt x="0" y="77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437" name="Прямоугольник 143"/>
          <p:cNvSpPr>
            <a:spLocks noChangeArrowheads="1"/>
          </p:cNvSpPr>
          <p:nvPr/>
        </p:nvSpPr>
        <p:spPr bwMode="auto">
          <a:xfrm>
            <a:off x="3106738" y="981075"/>
            <a:ext cx="5580062" cy="475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ru-RU" altLang="ru-RU" sz="2400" u="sng">
                <a:solidFill>
                  <a:srgbClr val="FFFF00"/>
                </a:solidFill>
              </a:rPr>
              <a:t>Результаты обучения (3)</a:t>
            </a:r>
          </a:p>
          <a:p>
            <a:pPr algn="ctr">
              <a:spcAft>
                <a:spcPts val="600"/>
              </a:spcAft>
            </a:pPr>
            <a:r>
              <a:rPr lang="ru-RU" altLang="ru-RU" sz="2400" u="sng">
                <a:solidFill>
                  <a:srgbClr val="FFFF00"/>
                </a:solidFill>
              </a:rPr>
              <a:t>Вы сможете:</a:t>
            </a:r>
          </a:p>
          <a:p>
            <a:pPr>
              <a:spcAft>
                <a:spcPts val="600"/>
              </a:spcAft>
            </a:pPr>
            <a:r>
              <a:rPr lang="ru-RU" altLang="ru-RU" sz="2400">
                <a:solidFill>
                  <a:srgbClr val="FFFF00"/>
                </a:solidFill>
              </a:rPr>
              <a:t>6. Выбирать таможенные процедуры, рассчитывать таможенную стоимость, таможенные платежи, экономить на таможенных посредниках.</a:t>
            </a:r>
          </a:p>
          <a:p>
            <a:pPr>
              <a:spcAft>
                <a:spcPts val="600"/>
              </a:spcAft>
            </a:pPr>
            <a:r>
              <a:rPr lang="ru-RU" altLang="ru-RU" sz="2400">
                <a:solidFill>
                  <a:srgbClr val="FFFF00"/>
                </a:solidFill>
              </a:rPr>
              <a:t>7. Проводить анализ деятельности внешнеторгового предприятия. Определять «слабые стороны» и «точки роста» в контексте приоритетных направлений развития. </a:t>
            </a:r>
            <a:endParaRPr lang="ru-RU" altLang="ru-RU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71438" y="354013"/>
            <a:ext cx="9072562" cy="6122987"/>
            <a:chOff x="192" y="720"/>
            <a:chExt cx="5520" cy="3360"/>
          </a:xfrm>
        </p:grpSpPr>
        <p:sp>
          <p:nvSpPr>
            <p:cNvPr id="20536" name="Rectangle 3"/>
            <p:cNvSpPr>
              <a:spLocks noChangeArrowheads="1"/>
            </p:cNvSpPr>
            <p:nvPr/>
          </p:nvSpPr>
          <p:spPr bwMode="auto">
            <a:xfrm>
              <a:off x="192" y="720"/>
              <a:ext cx="5520" cy="3360"/>
            </a:xfrm>
            <a:prstGeom prst="rect">
              <a:avLst/>
            </a:prstGeom>
            <a:gradFill rotWithShape="0">
              <a:gsLst>
                <a:gs pos="0">
                  <a:srgbClr val="006600"/>
                </a:gs>
                <a:gs pos="50000">
                  <a:srgbClr val="00FF00"/>
                </a:gs>
                <a:gs pos="100000">
                  <a:srgbClr val="006600"/>
                </a:gs>
              </a:gsLst>
              <a:lin ang="5400000" scaled="1"/>
            </a:gra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GB" altLang="ru-RU"/>
            </a:p>
          </p:txBody>
        </p:sp>
        <p:grpSp>
          <p:nvGrpSpPr>
            <p:cNvPr id="20537" name="Group 4"/>
            <p:cNvGrpSpPr>
              <a:grpSpLocks/>
            </p:cNvGrpSpPr>
            <p:nvPr/>
          </p:nvGrpSpPr>
          <p:grpSpPr bwMode="auto">
            <a:xfrm>
              <a:off x="192" y="1440"/>
              <a:ext cx="5512" cy="2564"/>
              <a:chOff x="0" y="1056"/>
              <a:chExt cx="5704" cy="3044"/>
            </a:xfrm>
          </p:grpSpPr>
          <p:sp>
            <p:nvSpPr>
              <p:cNvPr id="20538" name="Freeform 5"/>
              <p:cNvSpPr>
                <a:spLocks/>
              </p:cNvSpPr>
              <p:nvPr/>
            </p:nvSpPr>
            <p:spPr bwMode="auto">
              <a:xfrm>
                <a:off x="948" y="1246"/>
                <a:ext cx="261" cy="103"/>
              </a:xfrm>
              <a:custGeom>
                <a:avLst/>
                <a:gdLst>
                  <a:gd name="T0" fmla="*/ 120 w 261"/>
                  <a:gd name="T1" fmla="*/ 15 h 103"/>
                  <a:gd name="T2" fmla="*/ 75 w 261"/>
                  <a:gd name="T3" fmla="*/ 15 h 103"/>
                  <a:gd name="T4" fmla="*/ 59 w 261"/>
                  <a:gd name="T5" fmla="*/ 15 h 103"/>
                  <a:gd name="T6" fmla="*/ 12 w 261"/>
                  <a:gd name="T7" fmla="*/ 29 h 103"/>
                  <a:gd name="T8" fmla="*/ 0 w 261"/>
                  <a:gd name="T9" fmla="*/ 58 h 103"/>
                  <a:gd name="T10" fmla="*/ 45 w 261"/>
                  <a:gd name="T11" fmla="*/ 58 h 103"/>
                  <a:gd name="T12" fmla="*/ 75 w 261"/>
                  <a:gd name="T13" fmla="*/ 44 h 103"/>
                  <a:gd name="T14" fmla="*/ 59 w 261"/>
                  <a:gd name="T15" fmla="*/ 75 h 103"/>
                  <a:gd name="T16" fmla="*/ 104 w 261"/>
                  <a:gd name="T17" fmla="*/ 75 h 103"/>
                  <a:gd name="T18" fmla="*/ 104 w 261"/>
                  <a:gd name="T19" fmla="*/ 103 h 103"/>
                  <a:gd name="T20" fmla="*/ 120 w 261"/>
                  <a:gd name="T21" fmla="*/ 103 h 103"/>
                  <a:gd name="T22" fmla="*/ 183 w 261"/>
                  <a:gd name="T23" fmla="*/ 89 h 103"/>
                  <a:gd name="T24" fmla="*/ 261 w 261"/>
                  <a:gd name="T25" fmla="*/ 75 h 103"/>
                  <a:gd name="T26" fmla="*/ 246 w 261"/>
                  <a:gd name="T27" fmla="*/ 58 h 103"/>
                  <a:gd name="T28" fmla="*/ 216 w 261"/>
                  <a:gd name="T29" fmla="*/ 58 h 103"/>
                  <a:gd name="T30" fmla="*/ 231 w 261"/>
                  <a:gd name="T31" fmla="*/ 29 h 103"/>
                  <a:gd name="T32" fmla="*/ 198 w 261"/>
                  <a:gd name="T33" fmla="*/ 29 h 103"/>
                  <a:gd name="T34" fmla="*/ 198 w 261"/>
                  <a:gd name="T35" fmla="*/ 0 h 103"/>
                  <a:gd name="T36" fmla="*/ 183 w 261"/>
                  <a:gd name="T37" fmla="*/ 0 h 103"/>
                  <a:gd name="T38" fmla="*/ 153 w 261"/>
                  <a:gd name="T39" fmla="*/ 44 h 103"/>
                  <a:gd name="T40" fmla="*/ 120 w 261"/>
                  <a:gd name="T41" fmla="*/ 15 h 10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61"/>
                  <a:gd name="T64" fmla="*/ 0 h 103"/>
                  <a:gd name="T65" fmla="*/ 261 w 261"/>
                  <a:gd name="T66" fmla="*/ 103 h 10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61" h="103">
                    <a:moveTo>
                      <a:pt x="120" y="15"/>
                    </a:moveTo>
                    <a:lnTo>
                      <a:pt x="75" y="15"/>
                    </a:lnTo>
                    <a:lnTo>
                      <a:pt x="59" y="15"/>
                    </a:lnTo>
                    <a:lnTo>
                      <a:pt x="12" y="29"/>
                    </a:lnTo>
                    <a:lnTo>
                      <a:pt x="0" y="58"/>
                    </a:lnTo>
                    <a:lnTo>
                      <a:pt x="45" y="58"/>
                    </a:lnTo>
                    <a:lnTo>
                      <a:pt x="75" y="44"/>
                    </a:lnTo>
                    <a:lnTo>
                      <a:pt x="59" y="75"/>
                    </a:lnTo>
                    <a:lnTo>
                      <a:pt x="104" y="75"/>
                    </a:lnTo>
                    <a:lnTo>
                      <a:pt x="104" y="103"/>
                    </a:lnTo>
                    <a:lnTo>
                      <a:pt x="120" y="103"/>
                    </a:lnTo>
                    <a:lnTo>
                      <a:pt x="183" y="89"/>
                    </a:lnTo>
                    <a:lnTo>
                      <a:pt x="261" y="75"/>
                    </a:lnTo>
                    <a:lnTo>
                      <a:pt x="246" y="58"/>
                    </a:lnTo>
                    <a:lnTo>
                      <a:pt x="216" y="58"/>
                    </a:lnTo>
                    <a:lnTo>
                      <a:pt x="231" y="29"/>
                    </a:lnTo>
                    <a:lnTo>
                      <a:pt x="198" y="29"/>
                    </a:lnTo>
                    <a:lnTo>
                      <a:pt x="198" y="0"/>
                    </a:lnTo>
                    <a:lnTo>
                      <a:pt x="183" y="0"/>
                    </a:lnTo>
                    <a:lnTo>
                      <a:pt x="153" y="44"/>
                    </a:lnTo>
                    <a:lnTo>
                      <a:pt x="12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39" name="Freeform 6"/>
              <p:cNvSpPr>
                <a:spLocks/>
              </p:cNvSpPr>
              <p:nvPr/>
            </p:nvSpPr>
            <p:spPr bwMode="auto">
              <a:xfrm>
                <a:off x="1115" y="1200"/>
                <a:ext cx="79" cy="46"/>
              </a:xfrm>
              <a:custGeom>
                <a:avLst/>
                <a:gdLst>
                  <a:gd name="T0" fmla="*/ 64 w 79"/>
                  <a:gd name="T1" fmla="*/ 0 h 46"/>
                  <a:gd name="T2" fmla="*/ 16 w 79"/>
                  <a:gd name="T3" fmla="*/ 0 h 46"/>
                  <a:gd name="T4" fmla="*/ 0 w 79"/>
                  <a:gd name="T5" fmla="*/ 16 h 46"/>
                  <a:gd name="T6" fmla="*/ 49 w 79"/>
                  <a:gd name="T7" fmla="*/ 16 h 46"/>
                  <a:gd name="T8" fmla="*/ 0 w 79"/>
                  <a:gd name="T9" fmla="*/ 32 h 46"/>
                  <a:gd name="T10" fmla="*/ 64 w 79"/>
                  <a:gd name="T11" fmla="*/ 46 h 46"/>
                  <a:gd name="T12" fmla="*/ 79 w 79"/>
                  <a:gd name="T13" fmla="*/ 16 h 46"/>
                  <a:gd name="T14" fmla="*/ 64 w 79"/>
                  <a:gd name="T15" fmla="*/ 0 h 4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9"/>
                  <a:gd name="T25" fmla="*/ 0 h 46"/>
                  <a:gd name="T26" fmla="*/ 79 w 79"/>
                  <a:gd name="T27" fmla="*/ 46 h 4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9" h="46">
                    <a:moveTo>
                      <a:pt x="64" y="0"/>
                    </a:moveTo>
                    <a:lnTo>
                      <a:pt x="16" y="0"/>
                    </a:lnTo>
                    <a:lnTo>
                      <a:pt x="0" y="16"/>
                    </a:lnTo>
                    <a:lnTo>
                      <a:pt x="49" y="16"/>
                    </a:lnTo>
                    <a:lnTo>
                      <a:pt x="0" y="32"/>
                    </a:lnTo>
                    <a:lnTo>
                      <a:pt x="64" y="46"/>
                    </a:lnTo>
                    <a:lnTo>
                      <a:pt x="79" y="16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0" name="Freeform 7"/>
              <p:cNvSpPr>
                <a:spLocks/>
              </p:cNvSpPr>
              <p:nvPr/>
            </p:nvSpPr>
            <p:spPr bwMode="auto">
              <a:xfrm>
                <a:off x="1235" y="1190"/>
                <a:ext cx="86" cy="58"/>
              </a:xfrm>
              <a:custGeom>
                <a:avLst/>
                <a:gdLst>
                  <a:gd name="T0" fmla="*/ 86 w 86"/>
                  <a:gd name="T1" fmla="*/ 53 h 58"/>
                  <a:gd name="T2" fmla="*/ 85 w 86"/>
                  <a:gd name="T3" fmla="*/ 38 h 58"/>
                  <a:gd name="T4" fmla="*/ 61 w 86"/>
                  <a:gd name="T5" fmla="*/ 26 h 58"/>
                  <a:gd name="T6" fmla="*/ 30 w 86"/>
                  <a:gd name="T7" fmla="*/ 0 h 58"/>
                  <a:gd name="T8" fmla="*/ 4 w 86"/>
                  <a:gd name="T9" fmla="*/ 0 h 58"/>
                  <a:gd name="T10" fmla="*/ 0 w 86"/>
                  <a:gd name="T11" fmla="*/ 18 h 58"/>
                  <a:gd name="T12" fmla="*/ 27 w 86"/>
                  <a:gd name="T13" fmla="*/ 31 h 58"/>
                  <a:gd name="T14" fmla="*/ 4 w 86"/>
                  <a:gd name="T15" fmla="*/ 39 h 58"/>
                  <a:gd name="T16" fmla="*/ 4 w 86"/>
                  <a:gd name="T17" fmla="*/ 58 h 58"/>
                  <a:gd name="T18" fmla="*/ 51 w 86"/>
                  <a:gd name="T19" fmla="*/ 44 h 58"/>
                  <a:gd name="T20" fmla="*/ 68 w 86"/>
                  <a:gd name="T21" fmla="*/ 46 h 58"/>
                  <a:gd name="T22" fmla="*/ 69 w 86"/>
                  <a:gd name="T23" fmla="*/ 53 h 58"/>
                  <a:gd name="T24" fmla="*/ 86 w 86"/>
                  <a:gd name="T25" fmla="*/ 53 h 5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6"/>
                  <a:gd name="T40" fmla="*/ 0 h 58"/>
                  <a:gd name="T41" fmla="*/ 86 w 86"/>
                  <a:gd name="T42" fmla="*/ 58 h 5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6" h="58">
                    <a:moveTo>
                      <a:pt x="86" y="53"/>
                    </a:moveTo>
                    <a:lnTo>
                      <a:pt x="85" y="38"/>
                    </a:lnTo>
                    <a:lnTo>
                      <a:pt x="61" y="26"/>
                    </a:lnTo>
                    <a:lnTo>
                      <a:pt x="30" y="0"/>
                    </a:lnTo>
                    <a:lnTo>
                      <a:pt x="4" y="0"/>
                    </a:lnTo>
                    <a:lnTo>
                      <a:pt x="0" y="18"/>
                    </a:lnTo>
                    <a:lnTo>
                      <a:pt x="27" y="31"/>
                    </a:lnTo>
                    <a:lnTo>
                      <a:pt x="4" y="39"/>
                    </a:lnTo>
                    <a:lnTo>
                      <a:pt x="4" y="58"/>
                    </a:lnTo>
                    <a:lnTo>
                      <a:pt x="51" y="44"/>
                    </a:lnTo>
                    <a:lnTo>
                      <a:pt x="68" y="46"/>
                    </a:lnTo>
                    <a:lnTo>
                      <a:pt x="69" y="53"/>
                    </a:lnTo>
                    <a:lnTo>
                      <a:pt x="86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1" name="Freeform 8"/>
              <p:cNvSpPr>
                <a:spLocks/>
              </p:cNvSpPr>
              <p:nvPr/>
            </p:nvSpPr>
            <p:spPr bwMode="auto">
              <a:xfrm>
                <a:off x="1330" y="1207"/>
                <a:ext cx="59" cy="60"/>
              </a:xfrm>
              <a:custGeom>
                <a:avLst/>
                <a:gdLst>
                  <a:gd name="T0" fmla="*/ 48 w 59"/>
                  <a:gd name="T1" fmla="*/ 60 h 60"/>
                  <a:gd name="T2" fmla="*/ 59 w 59"/>
                  <a:gd name="T3" fmla="*/ 48 h 60"/>
                  <a:gd name="T4" fmla="*/ 53 w 59"/>
                  <a:gd name="T5" fmla="*/ 22 h 60"/>
                  <a:gd name="T6" fmla="*/ 30 w 59"/>
                  <a:gd name="T7" fmla="*/ 14 h 60"/>
                  <a:gd name="T8" fmla="*/ 28 w 59"/>
                  <a:gd name="T9" fmla="*/ 0 h 60"/>
                  <a:gd name="T10" fmla="*/ 0 w 59"/>
                  <a:gd name="T11" fmla="*/ 1 h 60"/>
                  <a:gd name="T12" fmla="*/ 2 w 59"/>
                  <a:gd name="T13" fmla="*/ 35 h 60"/>
                  <a:gd name="T14" fmla="*/ 26 w 59"/>
                  <a:gd name="T15" fmla="*/ 60 h 60"/>
                  <a:gd name="T16" fmla="*/ 48 w 59"/>
                  <a:gd name="T17" fmla="*/ 60 h 6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9"/>
                  <a:gd name="T28" fmla="*/ 0 h 60"/>
                  <a:gd name="T29" fmla="*/ 59 w 59"/>
                  <a:gd name="T30" fmla="*/ 60 h 6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9" h="60">
                    <a:moveTo>
                      <a:pt x="48" y="60"/>
                    </a:moveTo>
                    <a:lnTo>
                      <a:pt x="59" y="48"/>
                    </a:lnTo>
                    <a:lnTo>
                      <a:pt x="53" y="22"/>
                    </a:lnTo>
                    <a:lnTo>
                      <a:pt x="30" y="14"/>
                    </a:lnTo>
                    <a:lnTo>
                      <a:pt x="28" y="0"/>
                    </a:lnTo>
                    <a:lnTo>
                      <a:pt x="0" y="1"/>
                    </a:lnTo>
                    <a:lnTo>
                      <a:pt x="2" y="35"/>
                    </a:lnTo>
                    <a:lnTo>
                      <a:pt x="26" y="60"/>
                    </a:lnTo>
                    <a:lnTo>
                      <a:pt x="48" y="6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2" name="Freeform 9"/>
              <p:cNvSpPr>
                <a:spLocks/>
              </p:cNvSpPr>
              <p:nvPr/>
            </p:nvSpPr>
            <p:spPr bwMode="auto">
              <a:xfrm>
                <a:off x="876" y="1326"/>
                <a:ext cx="329" cy="152"/>
              </a:xfrm>
              <a:custGeom>
                <a:avLst/>
                <a:gdLst>
                  <a:gd name="T0" fmla="*/ 134 w 329"/>
                  <a:gd name="T1" fmla="*/ 13 h 152"/>
                  <a:gd name="T2" fmla="*/ 61 w 329"/>
                  <a:gd name="T3" fmla="*/ 7 h 152"/>
                  <a:gd name="T4" fmla="*/ 30 w 329"/>
                  <a:gd name="T5" fmla="*/ 0 h 152"/>
                  <a:gd name="T6" fmla="*/ 38 w 329"/>
                  <a:gd name="T7" fmla="*/ 13 h 152"/>
                  <a:gd name="T8" fmla="*/ 0 w 329"/>
                  <a:gd name="T9" fmla="*/ 63 h 152"/>
                  <a:gd name="T10" fmla="*/ 0 w 329"/>
                  <a:gd name="T11" fmla="*/ 83 h 152"/>
                  <a:gd name="T12" fmla="*/ 13 w 329"/>
                  <a:gd name="T13" fmla="*/ 97 h 152"/>
                  <a:gd name="T14" fmla="*/ 23 w 329"/>
                  <a:gd name="T15" fmla="*/ 115 h 152"/>
                  <a:gd name="T16" fmla="*/ 54 w 329"/>
                  <a:gd name="T17" fmla="*/ 112 h 152"/>
                  <a:gd name="T18" fmla="*/ 54 w 329"/>
                  <a:gd name="T19" fmla="*/ 101 h 152"/>
                  <a:gd name="T20" fmla="*/ 70 w 329"/>
                  <a:gd name="T21" fmla="*/ 98 h 152"/>
                  <a:gd name="T22" fmla="*/ 92 w 329"/>
                  <a:gd name="T23" fmla="*/ 54 h 152"/>
                  <a:gd name="T24" fmla="*/ 109 w 329"/>
                  <a:gd name="T25" fmla="*/ 67 h 152"/>
                  <a:gd name="T26" fmla="*/ 92 w 329"/>
                  <a:gd name="T27" fmla="*/ 77 h 152"/>
                  <a:gd name="T28" fmla="*/ 92 w 329"/>
                  <a:gd name="T29" fmla="*/ 105 h 152"/>
                  <a:gd name="T30" fmla="*/ 106 w 329"/>
                  <a:gd name="T31" fmla="*/ 97 h 152"/>
                  <a:gd name="T32" fmla="*/ 92 w 329"/>
                  <a:gd name="T33" fmla="*/ 118 h 152"/>
                  <a:gd name="T34" fmla="*/ 92 w 329"/>
                  <a:gd name="T35" fmla="*/ 130 h 152"/>
                  <a:gd name="T36" fmla="*/ 140 w 329"/>
                  <a:gd name="T37" fmla="*/ 140 h 152"/>
                  <a:gd name="T38" fmla="*/ 206 w 329"/>
                  <a:gd name="T39" fmla="*/ 150 h 152"/>
                  <a:gd name="T40" fmla="*/ 236 w 329"/>
                  <a:gd name="T41" fmla="*/ 131 h 152"/>
                  <a:gd name="T42" fmla="*/ 263 w 329"/>
                  <a:gd name="T43" fmla="*/ 150 h 152"/>
                  <a:gd name="T44" fmla="*/ 320 w 329"/>
                  <a:gd name="T45" fmla="*/ 152 h 152"/>
                  <a:gd name="T46" fmla="*/ 323 w 329"/>
                  <a:gd name="T47" fmla="*/ 135 h 152"/>
                  <a:gd name="T48" fmla="*/ 291 w 329"/>
                  <a:gd name="T49" fmla="*/ 110 h 152"/>
                  <a:gd name="T50" fmla="*/ 305 w 329"/>
                  <a:gd name="T51" fmla="*/ 80 h 152"/>
                  <a:gd name="T52" fmla="*/ 325 w 329"/>
                  <a:gd name="T53" fmla="*/ 59 h 152"/>
                  <a:gd name="T54" fmla="*/ 329 w 329"/>
                  <a:gd name="T55" fmla="*/ 33 h 152"/>
                  <a:gd name="T56" fmla="*/ 270 w 329"/>
                  <a:gd name="T57" fmla="*/ 29 h 152"/>
                  <a:gd name="T58" fmla="*/ 263 w 329"/>
                  <a:gd name="T59" fmla="*/ 63 h 152"/>
                  <a:gd name="T60" fmla="*/ 238 w 329"/>
                  <a:gd name="T61" fmla="*/ 67 h 152"/>
                  <a:gd name="T62" fmla="*/ 229 w 329"/>
                  <a:gd name="T63" fmla="*/ 88 h 152"/>
                  <a:gd name="T64" fmla="*/ 200 w 329"/>
                  <a:gd name="T65" fmla="*/ 47 h 152"/>
                  <a:gd name="T66" fmla="*/ 183 w 329"/>
                  <a:gd name="T67" fmla="*/ 63 h 152"/>
                  <a:gd name="T68" fmla="*/ 172 w 329"/>
                  <a:gd name="T69" fmla="*/ 51 h 152"/>
                  <a:gd name="T70" fmla="*/ 176 w 329"/>
                  <a:gd name="T71" fmla="*/ 33 h 152"/>
                  <a:gd name="T72" fmla="*/ 140 w 329"/>
                  <a:gd name="T73" fmla="*/ 29 h 152"/>
                  <a:gd name="T74" fmla="*/ 134 w 329"/>
                  <a:gd name="T75" fmla="*/ 13 h 15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29"/>
                  <a:gd name="T115" fmla="*/ 0 h 152"/>
                  <a:gd name="T116" fmla="*/ 329 w 329"/>
                  <a:gd name="T117" fmla="*/ 152 h 15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29" h="152">
                    <a:moveTo>
                      <a:pt x="134" y="13"/>
                    </a:moveTo>
                    <a:lnTo>
                      <a:pt x="61" y="7"/>
                    </a:lnTo>
                    <a:lnTo>
                      <a:pt x="30" y="0"/>
                    </a:lnTo>
                    <a:lnTo>
                      <a:pt x="38" y="13"/>
                    </a:lnTo>
                    <a:lnTo>
                      <a:pt x="0" y="63"/>
                    </a:lnTo>
                    <a:lnTo>
                      <a:pt x="0" y="83"/>
                    </a:lnTo>
                    <a:lnTo>
                      <a:pt x="13" y="97"/>
                    </a:lnTo>
                    <a:lnTo>
                      <a:pt x="23" y="115"/>
                    </a:lnTo>
                    <a:lnTo>
                      <a:pt x="54" y="112"/>
                    </a:lnTo>
                    <a:lnTo>
                      <a:pt x="54" y="101"/>
                    </a:lnTo>
                    <a:lnTo>
                      <a:pt x="70" y="98"/>
                    </a:lnTo>
                    <a:lnTo>
                      <a:pt x="92" y="54"/>
                    </a:lnTo>
                    <a:lnTo>
                      <a:pt x="109" y="67"/>
                    </a:lnTo>
                    <a:lnTo>
                      <a:pt x="92" y="77"/>
                    </a:lnTo>
                    <a:lnTo>
                      <a:pt x="92" y="105"/>
                    </a:lnTo>
                    <a:lnTo>
                      <a:pt x="106" y="97"/>
                    </a:lnTo>
                    <a:lnTo>
                      <a:pt x="92" y="118"/>
                    </a:lnTo>
                    <a:lnTo>
                      <a:pt x="92" y="130"/>
                    </a:lnTo>
                    <a:lnTo>
                      <a:pt x="140" y="140"/>
                    </a:lnTo>
                    <a:lnTo>
                      <a:pt x="206" y="150"/>
                    </a:lnTo>
                    <a:lnTo>
                      <a:pt x="236" y="131"/>
                    </a:lnTo>
                    <a:lnTo>
                      <a:pt x="263" y="150"/>
                    </a:lnTo>
                    <a:lnTo>
                      <a:pt x="320" y="152"/>
                    </a:lnTo>
                    <a:lnTo>
                      <a:pt x="323" y="135"/>
                    </a:lnTo>
                    <a:lnTo>
                      <a:pt x="291" y="110"/>
                    </a:lnTo>
                    <a:lnTo>
                      <a:pt x="305" y="80"/>
                    </a:lnTo>
                    <a:lnTo>
                      <a:pt x="325" y="59"/>
                    </a:lnTo>
                    <a:lnTo>
                      <a:pt x="329" y="33"/>
                    </a:lnTo>
                    <a:lnTo>
                      <a:pt x="270" y="29"/>
                    </a:lnTo>
                    <a:lnTo>
                      <a:pt x="263" y="63"/>
                    </a:lnTo>
                    <a:lnTo>
                      <a:pt x="238" y="67"/>
                    </a:lnTo>
                    <a:lnTo>
                      <a:pt x="229" y="88"/>
                    </a:lnTo>
                    <a:lnTo>
                      <a:pt x="200" y="47"/>
                    </a:lnTo>
                    <a:lnTo>
                      <a:pt x="183" y="63"/>
                    </a:lnTo>
                    <a:lnTo>
                      <a:pt x="172" y="51"/>
                    </a:lnTo>
                    <a:lnTo>
                      <a:pt x="176" y="33"/>
                    </a:lnTo>
                    <a:lnTo>
                      <a:pt x="140" y="29"/>
                    </a:lnTo>
                    <a:lnTo>
                      <a:pt x="134" y="1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3" name="Freeform 10"/>
              <p:cNvSpPr>
                <a:spLocks/>
              </p:cNvSpPr>
              <p:nvPr/>
            </p:nvSpPr>
            <p:spPr bwMode="auto">
              <a:xfrm>
                <a:off x="1213" y="1352"/>
                <a:ext cx="96" cy="98"/>
              </a:xfrm>
              <a:custGeom>
                <a:avLst/>
                <a:gdLst>
                  <a:gd name="T0" fmla="*/ 96 w 96"/>
                  <a:gd name="T1" fmla="*/ 8 h 98"/>
                  <a:gd name="T2" fmla="*/ 65 w 96"/>
                  <a:gd name="T3" fmla="*/ 0 h 98"/>
                  <a:gd name="T4" fmla="*/ 34 w 96"/>
                  <a:gd name="T5" fmla="*/ 8 h 98"/>
                  <a:gd name="T6" fmla="*/ 22 w 96"/>
                  <a:gd name="T7" fmla="*/ 25 h 98"/>
                  <a:gd name="T8" fmla="*/ 42 w 96"/>
                  <a:gd name="T9" fmla="*/ 25 h 98"/>
                  <a:gd name="T10" fmla="*/ 34 w 96"/>
                  <a:gd name="T11" fmla="*/ 37 h 98"/>
                  <a:gd name="T12" fmla="*/ 0 w 96"/>
                  <a:gd name="T13" fmla="*/ 41 h 98"/>
                  <a:gd name="T14" fmla="*/ 13 w 96"/>
                  <a:gd name="T15" fmla="*/ 64 h 98"/>
                  <a:gd name="T16" fmla="*/ 29 w 96"/>
                  <a:gd name="T17" fmla="*/ 62 h 98"/>
                  <a:gd name="T18" fmla="*/ 34 w 96"/>
                  <a:gd name="T19" fmla="*/ 75 h 98"/>
                  <a:gd name="T20" fmla="*/ 52 w 96"/>
                  <a:gd name="T21" fmla="*/ 98 h 98"/>
                  <a:gd name="T22" fmla="*/ 93 w 96"/>
                  <a:gd name="T23" fmla="*/ 72 h 98"/>
                  <a:gd name="T24" fmla="*/ 80 w 96"/>
                  <a:gd name="T25" fmla="*/ 57 h 98"/>
                  <a:gd name="T26" fmla="*/ 93 w 96"/>
                  <a:gd name="T27" fmla="*/ 50 h 98"/>
                  <a:gd name="T28" fmla="*/ 83 w 96"/>
                  <a:gd name="T29" fmla="*/ 31 h 98"/>
                  <a:gd name="T30" fmla="*/ 96 w 96"/>
                  <a:gd name="T31" fmla="*/ 21 h 98"/>
                  <a:gd name="T32" fmla="*/ 96 w 96"/>
                  <a:gd name="T33" fmla="*/ 8 h 9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96"/>
                  <a:gd name="T52" fmla="*/ 0 h 98"/>
                  <a:gd name="T53" fmla="*/ 96 w 96"/>
                  <a:gd name="T54" fmla="*/ 98 h 9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96" h="98">
                    <a:moveTo>
                      <a:pt x="96" y="8"/>
                    </a:moveTo>
                    <a:lnTo>
                      <a:pt x="65" y="0"/>
                    </a:lnTo>
                    <a:lnTo>
                      <a:pt x="34" y="8"/>
                    </a:lnTo>
                    <a:lnTo>
                      <a:pt x="22" y="25"/>
                    </a:lnTo>
                    <a:lnTo>
                      <a:pt x="42" y="25"/>
                    </a:lnTo>
                    <a:lnTo>
                      <a:pt x="34" y="37"/>
                    </a:lnTo>
                    <a:lnTo>
                      <a:pt x="0" y="41"/>
                    </a:lnTo>
                    <a:lnTo>
                      <a:pt x="13" y="64"/>
                    </a:lnTo>
                    <a:lnTo>
                      <a:pt x="29" y="62"/>
                    </a:lnTo>
                    <a:lnTo>
                      <a:pt x="34" y="75"/>
                    </a:lnTo>
                    <a:lnTo>
                      <a:pt x="52" y="98"/>
                    </a:lnTo>
                    <a:lnTo>
                      <a:pt x="93" y="72"/>
                    </a:lnTo>
                    <a:lnTo>
                      <a:pt x="80" y="57"/>
                    </a:lnTo>
                    <a:lnTo>
                      <a:pt x="93" y="50"/>
                    </a:lnTo>
                    <a:lnTo>
                      <a:pt x="83" y="31"/>
                    </a:lnTo>
                    <a:lnTo>
                      <a:pt x="96" y="21"/>
                    </a:lnTo>
                    <a:lnTo>
                      <a:pt x="96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4" name="Freeform 11"/>
              <p:cNvSpPr>
                <a:spLocks/>
              </p:cNvSpPr>
              <p:nvPr/>
            </p:nvSpPr>
            <p:spPr bwMode="auto">
              <a:xfrm>
                <a:off x="1220" y="1288"/>
                <a:ext cx="110" cy="51"/>
              </a:xfrm>
              <a:custGeom>
                <a:avLst/>
                <a:gdLst>
                  <a:gd name="T0" fmla="*/ 6 w 110"/>
                  <a:gd name="T1" fmla="*/ 0 h 51"/>
                  <a:gd name="T2" fmla="*/ 0 w 110"/>
                  <a:gd name="T3" fmla="*/ 11 h 51"/>
                  <a:gd name="T4" fmla="*/ 22 w 110"/>
                  <a:gd name="T5" fmla="*/ 36 h 51"/>
                  <a:gd name="T6" fmla="*/ 61 w 110"/>
                  <a:gd name="T7" fmla="*/ 35 h 51"/>
                  <a:gd name="T8" fmla="*/ 49 w 110"/>
                  <a:gd name="T9" fmla="*/ 47 h 51"/>
                  <a:gd name="T10" fmla="*/ 97 w 110"/>
                  <a:gd name="T11" fmla="*/ 51 h 51"/>
                  <a:gd name="T12" fmla="*/ 104 w 110"/>
                  <a:gd name="T13" fmla="*/ 27 h 51"/>
                  <a:gd name="T14" fmla="*/ 110 w 110"/>
                  <a:gd name="T15" fmla="*/ 0 h 51"/>
                  <a:gd name="T16" fmla="*/ 61 w 110"/>
                  <a:gd name="T17" fmla="*/ 2 h 51"/>
                  <a:gd name="T18" fmla="*/ 52 w 110"/>
                  <a:gd name="T19" fmla="*/ 18 h 51"/>
                  <a:gd name="T20" fmla="*/ 22 w 110"/>
                  <a:gd name="T21" fmla="*/ 11 h 51"/>
                  <a:gd name="T22" fmla="*/ 6 w 110"/>
                  <a:gd name="T23" fmla="*/ 0 h 5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10"/>
                  <a:gd name="T37" fmla="*/ 0 h 51"/>
                  <a:gd name="T38" fmla="*/ 110 w 110"/>
                  <a:gd name="T39" fmla="*/ 51 h 5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10" h="51">
                    <a:moveTo>
                      <a:pt x="6" y="0"/>
                    </a:moveTo>
                    <a:lnTo>
                      <a:pt x="0" y="11"/>
                    </a:lnTo>
                    <a:lnTo>
                      <a:pt x="22" y="36"/>
                    </a:lnTo>
                    <a:lnTo>
                      <a:pt x="61" y="35"/>
                    </a:lnTo>
                    <a:lnTo>
                      <a:pt x="49" y="47"/>
                    </a:lnTo>
                    <a:lnTo>
                      <a:pt x="97" y="51"/>
                    </a:lnTo>
                    <a:lnTo>
                      <a:pt x="104" y="27"/>
                    </a:lnTo>
                    <a:lnTo>
                      <a:pt x="110" y="0"/>
                    </a:lnTo>
                    <a:lnTo>
                      <a:pt x="61" y="2"/>
                    </a:lnTo>
                    <a:lnTo>
                      <a:pt x="52" y="18"/>
                    </a:lnTo>
                    <a:lnTo>
                      <a:pt x="22" y="1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5" name="Freeform 12"/>
              <p:cNvSpPr>
                <a:spLocks/>
              </p:cNvSpPr>
              <p:nvPr/>
            </p:nvSpPr>
            <p:spPr bwMode="auto">
              <a:xfrm>
                <a:off x="1400" y="1355"/>
                <a:ext cx="390" cy="349"/>
              </a:xfrm>
              <a:custGeom>
                <a:avLst/>
                <a:gdLst>
                  <a:gd name="T0" fmla="*/ 68 w 390"/>
                  <a:gd name="T1" fmla="*/ 0 h 349"/>
                  <a:gd name="T2" fmla="*/ 34 w 390"/>
                  <a:gd name="T3" fmla="*/ 18 h 349"/>
                  <a:gd name="T4" fmla="*/ 0 w 390"/>
                  <a:gd name="T5" fmla="*/ 68 h 349"/>
                  <a:gd name="T6" fmla="*/ 11 w 390"/>
                  <a:gd name="T7" fmla="*/ 105 h 349"/>
                  <a:gd name="T8" fmla="*/ 74 w 390"/>
                  <a:gd name="T9" fmla="*/ 121 h 349"/>
                  <a:gd name="T10" fmla="*/ 149 w 390"/>
                  <a:gd name="T11" fmla="*/ 121 h 349"/>
                  <a:gd name="T12" fmla="*/ 167 w 390"/>
                  <a:gd name="T13" fmla="*/ 150 h 349"/>
                  <a:gd name="T14" fmla="*/ 204 w 390"/>
                  <a:gd name="T15" fmla="*/ 152 h 349"/>
                  <a:gd name="T16" fmla="*/ 230 w 390"/>
                  <a:gd name="T17" fmla="*/ 184 h 349"/>
                  <a:gd name="T18" fmla="*/ 212 w 390"/>
                  <a:gd name="T19" fmla="*/ 217 h 349"/>
                  <a:gd name="T20" fmla="*/ 182 w 390"/>
                  <a:gd name="T21" fmla="*/ 249 h 349"/>
                  <a:gd name="T22" fmla="*/ 146 w 390"/>
                  <a:gd name="T23" fmla="*/ 247 h 349"/>
                  <a:gd name="T24" fmla="*/ 119 w 390"/>
                  <a:gd name="T25" fmla="*/ 261 h 349"/>
                  <a:gd name="T26" fmla="*/ 204 w 390"/>
                  <a:gd name="T27" fmla="*/ 279 h 349"/>
                  <a:gd name="T28" fmla="*/ 245 w 390"/>
                  <a:gd name="T29" fmla="*/ 331 h 349"/>
                  <a:gd name="T30" fmla="*/ 299 w 390"/>
                  <a:gd name="T31" fmla="*/ 349 h 349"/>
                  <a:gd name="T32" fmla="*/ 299 w 390"/>
                  <a:gd name="T33" fmla="*/ 335 h 349"/>
                  <a:gd name="T34" fmla="*/ 273 w 390"/>
                  <a:gd name="T35" fmla="*/ 301 h 349"/>
                  <a:gd name="T36" fmla="*/ 318 w 390"/>
                  <a:gd name="T37" fmla="*/ 329 h 349"/>
                  <a:gd name="T38" fmla="*/ 335 w 390"/>
                  <a:gd name="T39" fmla="*/ 316 h 349"/>
                  <a:gd name="T40" fmla="*/ 302 w 390"/>
                  <a:gd name="T41" fmla="*/ 264 h 349"/>
                  <a:gd name="T42" fmla="*/ 297 w 390"/>
                  <a:gd name="T43" fmla="*/ 233 h 349"/>
                  <a:gd name="T44" fmla="*/ 321 w 390"/>
                  <a:gd name="T45" fmla="*/ 233 h 349"/>
                  <a:gd name="T46" fmla="*/ 335 w 390"/>
                  <a:gd name="T47" fmla="*/ 264 h 349"/>
                  <a:gd name="T48" fmla="*/ 369 w 390"/>
                  <a:gd name="T49" fmla="*/ 271 h 349"/>
                  <a:gd name="T50" fmla="*/ 390 w 390"/>
                  <a:gd name="T51" fmla="*/ 240 h 349"/>
                  <a:gd name="T52" fmla="*/ 390 w 390"/>
                  <a:gd name="T53" fmla="*/ 204 h 349"/>
                  <a:gd name="T54" fmla="*/ 348 w 390"/>
                  <a:gd name="T55" fmla="*/ 180 h 349"/>
                  <a:gd name="T56" fmla="*/ 329 w 390"/>
                  <a:gd name="T57" fmla="*/ 180 h 349"/>
                  <a:gd name="T58" fmla="*/ 318 w 390"/>
                  <a:gd name="T59" fmla="*/ 164 h 349"/>
                  <a:gd name="T60" fmla="*/ 290 w 390"/>
                  <a:gd name="T61" fmla="*/ 152 h 349"/>
                  <a:gd name="T62" fmla="*/ 331 w 390"/>
                  <a:gd name="T63" fmla="*/ 147 h 349"/>
                  <a:gd name="T64" fmla="*/ 325 w 390"/>
                  <a:gd name="T65" fmla="*/ 132 h 349"/>
                  <a:gd name="T66" fmla="*/ 297 w 390"/>
                  <a:gd name="T67" fmla="*/ 106 h 349"/>
                  <a:gd name="T68" fmla="*/ 297 w 390"/>
                  <a:gd name="T69" fmla="*/ 83 h 349"/>
                  <a:gd name="T70" fmla="*/ 245 w 390"/>
                  <a:gd name="T71" fmla="*/ 78 h 349"/>
                  <a:gd name="T72" fmla="*/ 240 w 390"/>
                  <a:gd name="T73" fmla="*/ 63 h 349"/>
                  <a:gd name="T74" fmla="*/ 210 w 390"/>
                  <a:gd name="T75" fmla="*/ 48 h 349"/>
                  <a:gd name="T76" fmla="*/ 189 w 390"/>
                  <a:gd name="T77" fmla="*/ 13 h 349"/>
                  <a:gd name="T78" fmla="*/ 130 w 390"/>
                  <a:gd name="T79" fmla="*/ 11 h 349"/>
                  <a:gd name="T80" fmla="*/ 88 w 390"/>
                  <a:gd name="T81" fmla="*/ 20 h 349"/>
                  <a:gd name="T82" fmla="*/ 63 w 390"/>
                  <a:gd name="T83" fmla="*/ 69 h 349"/>
                  <a:gd name="T84" fmla="*/ 74 w 390"/>
                  <a:gd name="T85" fmla="*/ 13 h 349"/>
                  <a:gd name="T86" fmla="*/ 68 w 390"/>
                  <a:gd name="T87" fmla="*/ 0 h 349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90"/>
                  <a:gd name="T133" fmla="*/ 0 h 349"/>
                  <a:gd name="T134" fmla="*/ 390 w 390"/>
                  <a:gd name="T135" fmla="*/ 349 h 349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90" h="349">
                    <a:moveTo>
                      <a:pt x="68" y="0"/>
                    </a:moveTo>
                    <a:lnTo>
                      <a:pt x="34" y="18"/>
                    </a:lnTo>
                    <a:lnTo>
                      <a:pt x="0" y="68"/>
                    </a:lnTo>
                    <a:lnTo>
                      <a:pt x="11" y="105"/>
                    </a:lnTo>
                    <a:lnTo>
                      <a:pt x="74" y="121"/>
                    </a:lnTo>
                    <a:lnTo>
                      <a:pt x="149" y="121"/>
                    </a:lnTo>
                    <a:lnTo>
                      <a:pt x="167" y="150"/>
                    </a:lnTo>
                    <a:lnTo>
                      <a:pt x="204" y="152"/>
                    </a:lnTo>
                    <a:lnTo>
                      <a:pt x="230" y="184"/>
                    </a:lnTo>
                    <a:lnTo>
                      <a:pt x="212" y="217"/>
                    </a:lnTo>
                    <a:lnTo>
                      <a:pt x="182" y="249"/>
                    </a:lnTo>
                    <a:lnTo>
                      <a:pt x="146" y="247"/>
                    </a:lnTo>
                    <a:lnTo>
                      <a:pt x="119" y="261"/>
                    </a:lnTo>
                    <a:lnTo>
                      <a:pt x="204" y="279"/>
                    </a:lnTo>
                    <a:lnTo>
                      <a:pt x="245" y="331"/>
                    </a:lnTo>
                    <a:lnTo>
                      <a:pt x="299" y="349"/>
                    </a:lnTo>
                    <a:lnTo>
                      <a:pt x="299" y="335"/>
                    </a:lnTo>
                    <a:lnTo>
                      <a:pt x="273" y="301"/>
                    </a:lnTo>
                    <a:lnTo>
                      <a:pt x="318" y="329"/>
                    </a:lnTo>
                    <a:lnTo>
                      <a:pt x="335" y="316"/>
                    </a:lnTo>
                    <a:lnTo>
                      <a:pt x="302" y="264"/>
                    </a:lnTo>
                    <a:lnTo>
                      <a:pt x="297" y="233"/>
                    </a:lnTo>
                    <a:lnTo>
                      <a:pt x="321" y="233"/>
                    </a:lnTo>
                    <a:lnTo>
                      <a:pt x="335" y="264"/>
                    </a:lnTo>
                    <a:lnTo>
                      <a:pt x="369" y="271"/>
                    </a:lnTo>
                    <a:lnTo>
                      <a:pt x="390" y="240"/>
                    </a:lnTo>
                    <a:lnTo>
                      <a:pt x="390" y="204"/>
                    </a:lnTo>
                    <a:lnTo>
                      <a:pt x="348" y="180"/>
                    </a:lnTo>
                    <a:lnTo>
                      <a:pt x="329" y="180"/>
                    </a:lnTo>
                    <a:lnTo>
                      <a:pt x="318" y="164"/>
                    </a:lnTo>
                    <a:lnTo>
                      <a:pt x="290" y="152"/>
                    </a:lnTo>
                    <a:lnTo>
                      <a:pt x="331" y="147"/>
                    </a:lnTo>
                    <a:lnTo>
                      <a:pt x="325" y="132"/>
                    </a:lnTo>
                    <a:lnTo>
                      <a:pt x="297" y="106"/>
                    </a:lnTo>
                    <a:lnTo>
                      <a:pt x="297" y="83"/>
                    </a:lnTo>
                    <a:lnTo>
                      <a:pt x="245" y="78"/>
                    </a:lnTo>
                    <a:lnTo>
                      <a:pt x="240" y="63"/>
                    </a:lnTo>
                    <a:lnTo>
                      <a:pt x="210" y="48"/>
                    </a:lnTo>
                    <a:lnTo>
                      <a:pt x="189" y="13"/>
                    </a:lnTo>
                    <a:lnTo>
                      <a:pt x="130" y="11"/>
                    </a:lnTo>
                    <a:lnTo>
                      <a:pt x="88" y="20"/>
                    </a:lnTo>
                    <a:lnTo>
                      <a:pt x="63" y="69"/>
                    </a:lnTo>
                    <a:lnTo>
                      <a:pt x="74" y="13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6" name="Freeform 13"/>
              <p:cNvSpPr>
                <a:spLocks/>
              </p:cNvSpPr>
              <p:nvPr/>
            </p:nvSpPr>
            <p:spPr bwMode="auto">
              <a:xfrm>
                <a:off x="1376" y="1573"/>
                <a:ext cx="108" cy="120"/>
              </a:xfrm>
              <a:custGeom>
                <a:avLst/>
                <a:gdLst>
                  <a:gd name="T0" fmla="*/ 43 w 108"/>
                  <a:gd name="T1" fmla="*/ 0 h 120"/>
                  <a:gd name="T2" fmla="*/ 37 w 108"/>
                  <a:gd name="T3" fmla="*/ 31 h 120"/>
                  <a:gd name="T4" fmla="*/ 4 w 108"/>
                  <a:gd name="T5" fmla="*/ 64 h 120"/>
                  <a:gd name="T6" fmla="*/ 0 w 108"/>
                  <a:gd name="T7" fmla="*/ 87 h 120"/>
                  <a:gd name="T8" fmla="*/ 37 w 108"/>
                  <a:gd name="T9" fmla="*/ 76 h 120"/>
                  <a:gd name="T10" fmla="*/ 50 w 108"/>
                  <a:gd name="T11" fmla="*/ 85 h 120"/>
                  <a:gd name="T12" fmla="*/ 25 w 108"/>
                  <a:gd name="T13" fmla="*/ 96 h 120"/>
                  <a:gd name="T14" fmla="*/ 43 w 108"/>
                  <a:gd name="T15" fmla="*/ 120 h 120"/>
                  <a:gd name="T16" fmla="*/ 65 w 108"/>
                  <a:gd name="T17" fmla="*/ 104 h 120"/>
                  <a:gd name="T18" fmla="*/ 77 w 108"/>
                  <a:gd name="T19" fmla="*/ 82 h 120"/>
                  <a:gd name="T20" fmla="*/ 108 w 108"/>
                  <a:gd name="T21" fmla="*/ 74 h 120"/>
                  <a:gd name="T22" fmla="*/ 92 w 108"/>
                  <a:gd name="T23" fmla="*/ 51 h 120"/>
                  <a:gd name="T24" fmla="*/ 53 w 108"/>
                  <a:gd name="T25" fmla="*/ 19 h 120"/>
                  <a:gd name="T26" fmla="*/ 43 w 108"/>
                  <a:gd name="T27" fmla="*/ 0 h 12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8"/>
                  <a:gd name="T43" fmla="*/ 0 h 120"/>
                  <a:gd name="T44" fmla="*/ 108 w 108"/>
                  <a:gd name="T45" fmla="*/ 120 h 12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8" h="120">
                    <a:moveTo>
                      <a:pt x="43" y="0"/>
                    </a:moveTo>
                    <a:lnTo>
                      <a:pt x="37" y="31"/>
                    </a:lnTo>
                    <a:lnTo>
                      <a:pt x="4" y="64"/>
                    </a:lnTo>
                    <a:lnTo>
                      <a:pt x="0" y="87"/>
                    </a:lnTo>
                    <a:lnTo>
                      <a:pt x="37" y="76"/>
                    </a:lnTo>
                    <a:lnTo>
                      <a:pt x="50" y="85"/>
                    </a:lnTo>
                    <a:lnTo>
                      <a:pt x="25" y="96"/>
                    </a:lnTo>
                    <a:lnTo>
                      <a:pt x="43" y="120"/>
                    </a:lnTo>
                    <a:lnTo>
                      <a:pt x="65" y="104"/>
                    </a:lnTo>
                    <a:lnTo>
                      <a:pt x="77" y="82"/>
                    </a:lnTo>
                    <a:lnTo>
                      <a:pt x="108" y="74"/>
                    </a:lnTo>
                    <a:lnTo>
                      <a:pt x="92" y="51"/>
                    </a:lnTo>
                    <a:lnTo>
                      <a:pt x="53" y="19"/>
                    </a:lnTo>
                    <a:lnTo>
                      <a:pt x="4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7" name="Freeform 14"/>
              <p:cNvSpPr>
                <a:spLocks/>
              </p:cNvSpPr>
              <p:nvPr/>
            </p:nvSpPr>
            <p:spPr bwMode="auto">
              <a:xfrm>
                <a:off x="1459" y="1674"/>
                <a:ext cx="24" cy="24"/>
              </a:xfrm>
              <a:custGeom>
                <a:avLst/>
                <a:gdLst>
                  <a:gd name="T0" fmla="*/ 24 w 24"/>
                  <a:gd name="T1" fmla="*/ 0 h 24"/>
                  <a:gd name="T2" fmla="*/ 6 w 24"/>
                  <a:gd name="T3" fmla="*/ 8 h 24"/>
                  <a:gd name="T4" fmla="*/ 0 w 24"/>
                  <a:gd name="T5" fmla="*/ 24 h 24"/>
                  <a:gd name="T6" fmla="*/ 15 w 24"/>
                  <a:gd name="T7" fmla="*/ 24 h 24"/>
                  <a:gd name="T8" fmla="*/ 24 w 24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24"/>
                  <a:gd name="T17" fmla="*/ 24 w 24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24">
                    <a:moveTo>
                      <a:pt x="24" y="0"/>
                    </a:moveTo>
                    <a:lnTo>
                      <a:pt x="6" y="8"/>
                    </a:lnTo>
                    <a:lnTo>
                      <a:pt x="0" y="24"/>
                    </a:lnTo>
                    <a:lnTo>
                      <a:pt x="15" y="24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8" name="Freeform 15"/>
              <p:cNvSpPr>
                <a:spLocks/>
              </p:cNvSpPr>
              <p:nvPr/>
            </p:nvSpPr>
            <p:spPr bwMode="auto">
              <a:xfrm>
                <a:off x="1360" y="1072"/>
                <a:ext cx="511" cy="216"/>
              </a:xfrm>
              <a:custGeom>
                <a:avLst/>
                <a:gdLst>
                  <a:gd name="T0" fmla="*/ 511 w 511"/>
                  <a:gd name="T1" fmla="*/ 34 h 216"/>
                  <a:gd name="T2" fmla="*/ 452 w 511"/>
                  <a:gd name="T3" fmla="*/ 21 h 216"/>
                  <a:gd name="T4" fmla="*/ 395 w 511"/>
                  <a:gd name="T5" fmla="*/ 17 h 216"/>
                  <a:gd name="T6" fmla="*/ 357 w 511"/>
                  <a:gd name="T7" fmla="*/ 0 h 216"/>
                  <a:gd name="T8" fmla="*/ 249 w 511"/>
                  <a:gd name="T9" fmla="*/ 7 h 216"/>
                  <a:gd name="T10" fmla="*/ 212 w 511"/>
                  <a:gd name="T11" fmla="*/ 21 h 216"/>
                  <a:gd name="T12" fmla="*/ 147 w 511"/>
                  <a:gd name="T13" fmla="*/ 21 h 216"/>
                  <a:gd name="T14" fmla="*/ 134 w 511"/>
                  <a:gd name="T15" fmla="*/ 37 h 216"/>
                  <a:gd name="T16" fmla="*/ 78 w 511"/>
                  <a:gd name="T17" fmla="*/ 39 h 216"/>
                  <a:gd name="T18" fmla="*/ 140 w 511"/>
                  <a:gd name="T19" fmla="*/ 72 h 216"/>
                  <a:gd name="T20" fmla="*/ 124 w 511"/>
                  <a:gd name="T21" fmla="*/ 87 h 216"/>
                  <a:gd name="T22" fmla="*/ 89 w 511"/>
                  <a:gd name="T23" fmla="*/ 70 h 216"/>
                  <a:gd name="T24" fmla="*/ 69 w 511"/>
                  <a:gd name="T25" fmla="*/ 62 h 216"/>
                  <a:gd name="T26" fmla="*/ 62 w 511"/>
                  <a:gd name="T27" fmla="*/ 49 h 216"/>
                  <a:gd name="T28" fmla="*/ 31 w 511"/>
                  <a:gd name="T29" fmla="*/ 52 h 216"/>
                  <a:gd name="T30" fmla="*/ 3 w 511"/>
                  <a:gd name="T31" fmla="*/ 65 h 216"/>
                  <a:gd name="T32" fmla="*/ 0 w 511"/>
                  <a:gd name="T33" fmla="*/ 111 h 216"/>
                  <a:gd name="T34" fmla="*/ 24 w 511"/>
                  <a:gd name="T35" fmla="*/ 120 h 216"/>
                  <a:gd name="T36" fmla="*/ 59 w 511"/>
                  <a:gd name="T37" fmla="*/ 120 h 216"/>
                  <a:gd name="T38" fmla="*/ 35 w 511"/>
                  <a:gd name="T39" fmla="*/ 141 h 216"/>
                  <a:gd name="T40" fmla="*/ 68 w 511"/>
                  <a:gd name="T41" fmla="*/ 170 h 216"/>
                  <a:gd name="T42" fmla="*/ 77 w 511"/>
                  <a:gd name="T43" fmla="*/ 153 h 216"/>
                  <a:gd name="T44" fmla="*/ 134 w 511"/>
                  <a:gd name="T45" fmla="*/ 120 h 216"/>
                  <a:gd name="T46" fmla="*/ 151 w 511"/>
                  <a:gd name="T47" fmla="*/ 124 h 216"/>
                  <a:gd name="T48" fmla="*/ 101 w 511"/>
                  <a:gd name="T49" fmla="*/ 152 h 216"/>
                  <a:gd name="T50" fmla="*/ 131 w 511"/>
                  <a:gd name="T51" fmla="*/ 165 h 216"/>
                  <a:gd name="T52" fmla="*/ 103 w 511"/>
                  <a:gd name="T53" fmla="*/ 174 h 216"/>
                  <a:gd name="T54" fmla="*/ 78 w 511"/>
                  <a:gd name="T55" fmla="*/ 200 h 216"/>
                  <a:gd name="T56" fmla="*/ 128 w 511"/>
                  <a:gd name="T57" fmla="*/ 211 h 216"/>
                  <a:gd name="T58" fmla="*/ 244 w 511"/>
                  <a:gd name="T59" fmla="*/ 216 h 216"/>
                  <a:gd name="T60" fmla="*/ 217 w 511"/>
                  <a:gd name="T61" fmla="*/ 195 h 216"/>
                  <a:gd name="T62" fmla="*/ 250 w 511"/>
                  <a:gd name="T63" fmla="*/ 176 h 216"/>
                  <a:gd name="T64" fmla="*/ 266 w 511"/>
                  <a:gd name="T65" fmla="*/ 143 h 216"/>
                  <a:gd name="T66" fmla="*/ 302 w 511"/>
                  <a:gd name="T67" fmla="*/ 139 h 216"/>
                  <a:gd name="T68" fmla="*/ 298 w 511"/>
                  <a:gd name="T69" fmla="*/ 120 h 216"/>
                  <a:gd name="T70" fmla="*/ 346 w 511"/>
                  <a:gd name="T71" fmla="*/ 118 h 216"/>
                  <a:gd name="T72" fmla="*/ 375 w 511"/>
                  <a:gd name="T73" fmla="*/ 84 h 216"/>
                  <a:gd name="T74" fmla="*/ 434 w 511"/>
                  <a:gd name="T75" fmla="*/ 74 h 216"/>
                  <a:gd name="T76" fmla="*/ 478 w 511"/>
                  <a:gd name="T77" fmla="*/ 45 h 216"/>
                  <a:gd name="T78" fmla="*/ 511 w 511"/>
                  <a:gd name="T79" fmla="*/ 34 h 21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511"/>
                  <a:gd name="T121" fmla="*/ 0 h 216"/>
                  <a:gd name="T122" fmla="*/ 511 w 511"/>
                  <a:gd name="T123" fmla="*/ 216 h 21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511" h="216">
                    <a:moveTo>
                      <a:pt x="511" y="34"/>
                    </a:moveTo>
                    <a:lnTo>
                      <a:pt x="452" y="21"/>
                    </a:lnTo>
                    <a:lnTo>
                      <a:pt x="395" y="17"/>
                    </a:lnTo>
                    <a:lnTo>
                      <a:pt x="357" y="0"/>
                    </a:lnTo>
                    <a:lnTo>
                      <a:pt x="249" y="7"/>
                    </a:lnTo>
                    <a:lnTo>
                      <a:pt x="212" y="21"/>
                    </a:lnTo>
                    <a:lnTo>
                      <a:pt x="147" y="21"/>
                    </a:lnTo>
                    <a:lnTo>
                      <a:pt x="134" y="37"/>
                    </a:lnTo>
                    <a:lnTo>
                      <a:pt x="78" y="39"/>
                    </a:lnTo>
                    <a:lnTo>
                      <a:pt x="140" y="72"/>
                    </a:lnTo>
                    <a:lnTo>
                      <a:pt x="124" y="87"/>
                    </a:lnTo>
                    <a:lnTo>
                      <a:pt x="89" y="70"/>
                    </a:lnTo>
                    <a:lnTo>
                      <a:pt x="69" y="62"/>
                    </a:lnTo>
                    <a:lnTo>
                      <a:pt x="62" y="49"/>
                    </a:lnTo>
                    <a:lnTo>
                      <a:pt x="31" y="52"/>
                    </a:lnTo>
                    <a:lnTo>
                      <a:pt x="3" y="65"/>
                    </a:lnTo>
                    <a:lnTo>
                      <a:pt x="0" y="111"/>
                    </a:lnTo>
                    <a:lnTo>
                      <a:pt x="24" y="120"/>
                    </a:lnTo>
                    <a:lnTo>
                      <a:pt x="59" y="120"/>
                    </a:lnTo>
                    <a:lnTo>
                      <a:pt x="35" y="141"/>
                    </a:lnTo>
                    <a:lnTo>
                      <a:pt x="68" y="170"/>
                    </a:lnTo>
                    <a:lnTo>
                      <a:pt x="77" y="153"/>
                    </a:lnTo>
                    <a:lnTo>
                      <a:pt x="134" y="120"/>
                    </a:lnTo>
                    <a:lnTo>
                      <a:pt x="151" y="124"/>
                    </a:lnTo>
                    <a:lnTo>
                      <a:pt x="101" y="152"/>
                    </a:lnTo>
                    <a:lnTo>
                      <a:pt x="131" y="165"/>
                    </a:lnTo>
                    <a:lnTo>
                      <a:pt x="103" y="174"/>
                    </a:lnTo>
                    <a:lnTo>
                      <a:pt x="78" y="200"/>
                    </a:lnTo>
                    <a:lnTo>
                      <a:pt x="128" y="211"/>
                    </a:lnTo>
                    <a:lnTo>
                      <a:pt x="244" y="216"/>
                    </a:lnTo>
                    <a:lnTo>
                      <a:pt x="217" y="195"/>
                    </a:lnTo>
                    <a:lnTo>
                      <a:pt x="250" y="176"/>
                    </a:lnTo>
                    <a:lnTo>
                      <a:pt x="266" y="143"/>
                    </a:lnTo>
                    <a:lnTo>
                      <a:pt x="302" y="139"/>
                    </a:lnTo>
                    <a:lnTo>
                      <a:pt x="298" y="120"/>
                    </a:lnTo>
                    <a:lnTo>
                      <a:pt x="346" y="118"/>
                    </a:lnTo>
                    <a:lnTo>
                      <a:pt x="375" y="84"/>
                    </a:lnTo>
                    <a:lnTo>
                      <a:pt x="434" y="74"/>
                    </a:lnTo>
                    <a:lnTo>
                      <a:pt x="478" y="45"/>
                    </a:lnTo>
                    <a:lnTo>
                      <a:pt x="511" y="3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49" name="Freeform 16"/>
              <p:cNvSpPr>
                <a:spLocks/>
              </p:cNvSpPr>
              <p:nvPr/>
            </p:nvSpPr>
            <p:spPr bwMode="auto">
              <a:xfrm>
                <a:off x="1341" y="1277"/>
                <a:ext cx="247" cy="76"/>
              </a:xfrm>
              <a:custGeom>
                <a:avLst/>
                <a:gdLst>
                  <a:gd name="T0" fmla="*/ 0 w 247"/>
                  <a:gd name="T1" fmla="*/ 0 h 76"/>
                  <a:gd name="T2" fmla="*/ 43 w 247"/>
                  <a:gd name="T3" fmla="*/ 14 h 76"/>
                  <a:gd name="T4" fmla="*/ 88 w 247"/>
                  <a:gd name="T5" fmla="*/ 11 h 76"/>
                  <a:gd name="T6" fmla="*/ 142 w 247"/>
                  <a:gd name="T7" fmla="*/ 42 h 76"/>
                  <a:gd name="T8" fmla="*/ 247 w 247"/>
                  <a:gd name="T9" fmla="*/ 42 h 76"/>
                  <a:gd name="T10" fmla="*/ 233 w 247"/>
                  <a:gd name="T11" fmla="*/ 76 h 76"/>
                  <a:gd name="T12" fmla="*/ 140 w 247"/>
                  <a:gd name="T13" fmla="*/ 72 h 76"/>
                  <a:gd name="T14" fmla="*/ 85 w 247"/>
                  <a:gd name="T15" fmla="*/ 62 h 76"/>
                  <a:gd name="T16" fmla="*/ 52 w 247"/>
                  <a:gd name="T17" fmla="*/ 56 h 76"/>
                  <a:gd name="T18" fmla="*/ 35 w 247"/>
                  <a:gd name="T19" fmla="*/ 26 h 76"/>
                  <a:gd name="T20" fmla="*/ 0 w 247"/>
                  <a:gd name="T21" fmla="*/ 22 h 76"/>
                  <a:gd name="T22" fmla="*/ 0 w 247"/>
                  <a:gd name="T23" fmla="*/ 0 h 7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47"/>
                  <a:gd name="T37" fmla="*/ 0 h 76"/>
                  <a:gd name="T38" fmla="*/ 247 w 247"/>
                  <a:gd name="T39" fmla="*/ 76 h 7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47" h="76">
                    <a:moveTo>
                      <a:pt x="0" y="0"/>
                    </a:moveTo>
                    <a:lnTo>
                      <a:pt x="43" y="14"/>
                    </a:lnTo>
                    <a:lnTo>
                      <a:pt x="88" y="11"/>
                    </a:lnTo>
                    <a:lnTo>
                      <a:pt x="142" y="42"/>
                    </a:lnTo>
                    <a:lnTo>
                      <a:pt x="247" y="42"/>
                    </a:lnTo>
                    <a:lnTo>
                      <a:pt x="233" y="76"/>
                    </a:lnTo>
                    <a:lnTo>
                      <a:pt x="140" y="72"/>
                    </a:lnTo>
                    <a:lnTo>
                      <a:pt x="85" y="62"/>
                    </a:lnTo>
                    <a:lnTo>
                      <a:pt x="52" y="56"/>
                    </a:lnTo>
                    <a:lnTo>
                      <a:pt x="35" y="26"/>
                    </a:lnTo>
                    <a:lnTo>
                      <a:pt x="0" y="2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0" name="Freeform 17"/>
              <p:cNvSpPr>
                <a:spLocks/>
              </p:cNvSpPr>
              <p:nvPr/>
            </p:nvSpPr>
            <p:spPr bwMode="auto">
              <a:xfrm>
                <a:off x="1669" y="1056"/>
                <a:ext cx="889" cy="721"/>
              </a:xfrm>
              <a:custGeom>
                <a:avLst/>
                <a:gdLst>
                  <a:gd name="T0" fmla="*/ 726 w 889"/>
                  <a:gd name="T1" fmla="*/ 37 h 721"/>
                  <a:gd name="T2" fmla="*/ 644 w 889"/>
                  <a:gd name="T3" fmla="*/ 23 h 721"/>
                  <a:gd name="T4" fmla="*/ 651 w 889"/>
                  <a:gd name="T5" fmla="*/ 8 h 721"/>
                  <a:gd name="T6" fmla="*/ 520 w 889"/>
                  <a:gd name="T7" fmla="*/ 14 h 721"/>
                  <a:gd name="T8" fmla="*/ 392 w 889"/>
                  <a:gd name="T9" fmla="*/ 37 h 721"/>
                  <a:gd name="T10" fmla="*/ 326 w 889"/>
                  <a:gd name="T11" fmla="*/ 64 h 721"/>
                  <a:gd name="T12" fmla="*/ 215 w 889"/>
                  <a:gd name="T13" fmla="*/ 64 h 721"/>
                  <a:gd name="T14" fmla="*/ 139 w 889"/>
                  <a:gd name="T15" fmla="*/ 103 h 721"/>
                  <a:gd name="T16" fmla="*/ 119 w 889"/>
                  <a:gd name="T17" fmla="*/ 136 h 721"/>
                  <a:gd name="T18" fmla="*/ 39 w 889"/>
                  <a:gd name="T19" fmla="*/ 159 h 721"/>
                  <a:gd name="T20" fmla="*/ 37 w 889"/>
                  <a:gd name="T21" fmla="*/ 207 h 721"/>
                  <a:gd name="T22" fmla="*/ 27 w 889"/>
                  <a:gd name="T23" fmla="*/ 239 h 721"/>
                  <a:gd name="T24" fmla="*/ 69 w 889"/>
                  <a:gd name="T25" fmla="*/ 259 h 721"/>
                  <a:gd name="T26" fmla="*/ 230 w 889"/>
                  <a:gd name="T27" fmla="*/ 285 h 721"/>
                  <a:gd name="T28" fmla="*/ 245 w 889"/>
                  <a:gd name="T29" fmla="*/ 373 h 721"/>
                  <a:gd name="T30" fmla="*/ 261 w 889"/>
                  <a:gd name="T31" fmla="*/ 405 h 721"/>
                  <a:gd name="T32" fmla="*/ 230 w 889"/>
                  <a:gd name="T33" fmla="*/ 443 h 721"/>
                  <a:gd name="T34" fmla="*/ 261 w 889"/>
                  <a:gd name="T35" fmla="*/ 465 h 721"/>
                  <a:gd name="T36" fmla="*/ 219 w 889"/>
                  <a:gd name="T37" fmla="*/ 499 h 721"/>
                  <a:gd name="T38" fmla="*/ 279 w 889"/>
                  <a:gd name="T39" fmla="*/ 626 h 721"/>
                  <a:gd name="T40" fmla="*/ 314 w 889"/>
                  <a:gd name="T41" fmla="*/ 699 h 721"/>
                  <a:gd name="T42" fmla="*/ 378 w 889"/>
                  <a:gd name="T43" fmla="*/ 696 h 721"/>
                  <a:gd name="T44" fmla="*/ 430 w 889"/>
                  <a:gd name="T45" fmla="*/ 564 h 721"/>
                  <a:gd name="T46" fmla="*/ 474 w 889"/>
                  <a:gd name="T47" fmla="*/ 548 h 721"/>
                  <a:gd name="T48" fmla="*/ 536 w 889"/>
                  <a:gd name="T49" fmla="*/ 523 h 721"/>
                  <a:gd name="T50" fmla="*/ 637 w 889"/>
                  <a:gd name="T51" fmla="*/ 479 h 721"/>
                  <a:gd name="T52" fmla="*/ 733 w 889"/>
                  <a:gd name="T53" fmla="*/ 445 h 721"/>
                  <a:gd name="T54" fmla="*/ 675 w 889"/>
                  <a:gd name="T55" fmla="*/ 427 h 721"/>
                  <a:gd name="T56" fmla="*/ 693 w 889"/>
                  <a:gd name="T57" fmla="*/ 416 h 721"/>
                  <a:gd name="T58" fmla="*/ 697 w 889"/>
                  <a:gd name="T59" fmla="*/ 382 h 721"/>
                  <a:gd name="T60" fmla="*/ 728 w 889"/>
                  <a:gd name="T61" fmla="*/ 377 h 721"/>
                  <a:gd name="T62" fmla="*/ 726 w 889"/>
                  <a:gd name="T63" fmla="*/ 324 h 721"/>
                  <a:gd name="T64" fmla="*/ 744 w 889"/>
                  <a:gd name="T65" fmla="*/ 274 h 721"/>
                  <a:gd name="T66" fmla="*/ 745 w 889"/>
                  <a:gd name="T67" fmla="*/ 239 h 721"/>
                  <a:gd name="T68" fmla="*/ 784 w 889"/>
                  <a:gd name="T69" fmla="*/ 247 h 721"/>
                  <a:gd name="T70" fmla="*/ 763 w 889"/>
                  <a:gd name="T71" fmla="*/ 196 h 721"/>
                  <a:gd name="T72" fmla="*/ 815 w 889"/>
                  <a:gd name="T73" fmla="*/ 130 h 721"/>
                  <a:gd name="T74" fmla="*/ 889 w 889"/>
                  <a:gd name="T75" fmla="*/ 86 h 721"/>
                  <a:gd name="T76" fmla="*/ 834 w 889"/>
                  <a:gd name="T77" fmla="*/ 70 h 721"/>
                  <a:gd name="T78" fmla="*/ 751 w 889"/>
                  <a:gd name="T79" fmla="*/ 86 h 721"/>
                  <a:gd name="T80" fmla="*/ 728 w 889"/>
                  <a:gd name="T81" fmla="*/ 72 h 721"/>
                  <a:gd name="T82" fmla="*/ 724 w 889"/>
                  <a:gd name="T83" fmla="*/ 57 h 721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889"/>
                  <a:gd name="T127" fmla="*/ 0 h 721"/>
                  <a:gd name="T128" fmla="*/ 889 w 889"/>
                  <a:gd name="T129" fmla="*/ 721 h 721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889" h="721">
                    <a:moveTo>
                      <a:pt x="751" y="53"/>
                    </a:moveTo>
                    <a:lnTo>
                      <a:pt x="726" y="37"/>
                    </a:lnTo>
                    <a:lnTo>
                      <a:pt x="672" y="32"/>
                    </a:lnTo>
                    <a:lnTo>
                      <a:pt x="644" y="23"/>
                    </a:lnTo>
                    <a:lnTo>
                      <a:pt x="599" y="32"/>
                    </a:lnTo>
                    <a:lnTo>
                      <a:pt x="651" y="8"/>
                    </a:lnTo>
                    <a:lnTo>
                      <a:pt x="575" y="0"/>
                    </a:lnTo>
                    <a:lnTo>
                      <a:pt x="520" y="14"/>
                    </a:lnTo>
                    <a:lnTo>
                      <a:pt x="434" y="20"/>
                    </a:lnTo>
                    <a:lnTo>
                      <a:pt x="392" y="37"/>
                    </a:lnTo>
                    <a:lnTo>
                      <a:pt x="344" y="40"/>
                    </a:lnTo>
                    <a:lnTo>
                      <a:pt x="326" y="64"/>
                    </a:lnTo>
                    <a:lnTo>
                      <a:pt x="286" y="50"/>
                    </a:lnTo>
                    <a:lnTo>
                      <a:pt x="215" y="64"/>
                    </a:lnTo>
                    <a:lnTo>
                      <a:pt x="170" y="72"/>
                    </a:lnTo>
                    <a:lnTo>
                      <a:pt x="139" y="103"/>
                    </a:lnTo>
                    <a:lnTo>
                      <a:pt x="97" y="120"/>
                    </a:lnTo>
                    <a:lnTo>
                      <a:pt x="119" y="136"/>
                    </a:lnTo>
                    <a:lnTo>
                      <a:pt x="88" y="152"/>
                    </a:lnTo>
                    <a:lnTo>
                      <a:pt x="39" y="159"/>
                    </a:lnTo>
                    <a:lnTo>
                      <a:pt x="0" y="192"/>
                    </a:lnTo>
                    <a:lnTo>
                      <a:pt x="37" y="207"/>
                    </a:lnTo>
                    <a:lnTo>
                      <a:pt x="11" y="223"/>
                    </a:lnTo>
                    <a:lnTo>
                      <a:pt x="27" y="239"/>
                    </a:lnTo>
                    <a:lnTo>
                      <a:pt x="79" y="239"/>
                    </a:lnTo>
                    <a:lnTo>
                      <a:pt x="69" y="259"/>
                    </a:lnTo>
                    <a:lnTo>
                      <a:pt x="200" y="263"/>
                    </a:lnTo>
                    <a:lnTo>
                      <a:pt x="230" y="285"/>
                    </a:lnTo>
                    <a:lnTo>
                      <a:pt x="220" y="351"/>
                    </a:lnTo>
                    <a:lnTo>
                      <a:pt x="245" y="373"/>
                    </a:lnTo>
                    <a:lnTo>
                      <a:pt x="219" y="397"/>
                    </a:lnTo>
                    <a:lnTo>
                      <a:pt x="261" y="405"/>
                    </a:lnTo>
                    <a:lnTo>
                      <a:pt x="226" y="407"/>
                    </a:lnTo>
                    <a:lnTo>
                      <a:pt x="230" y="443"/>
                    </a:lnTo>
                    <a:lnTo>
                      <a:pt x="279" y="453"/>
                    </a:lnTo>
                    <a:lnTo>
                      <a:pt x="261" y="465"/>
                    </a:lnTo>
                    <a:lnTo>
                      <a:pt x="232" y="465"/>
                    </a:lnTo>
                    <a:lnTo>
                      <a:pt x="219" y="499"/>
                    </a:lnTo>
                    <a:lnTo>
                      <a:pt x="238" y="555"/>
                    </a:lnTo>
                    <a:lnTo>
                      <a:pt x="279" y="626"/>
                    </a:lnTo>
                    <a:lnTo>
                      <a:pt x="279" y="648"/>
                    </a:lnTo>
                    <a:lnTo>
                      <a:pt x="314" y="699"/>
                    </a:lnTo>
                    <a:lnTo>
                      <a:pt x="367" y="721"/>
                    </a:lnTo>
                    <a:lnTo>
                      <a:pt x="378" y="696"/>
                    </a:lnTo>
                    <a:lnTo>
                      <a:pt x="428" y="641"/>
                    </a:lnTo>
                    <a:lnTo>
                      <a:pt x="430" y="564"/>
                    </a:lnTo>
                    <a:lnTo>
                      <a:pt x="463" y="570"/>
                    </a:lnTo>
                    <a:lnTo>
                      <a:pt x="474" y="548"/>
                    </a:lnTo>
                    <a:lnTo>
                      <a:pt x="508" y="546"/>
                    </a:lnTo>
                    <a:lnTo>
                      <a:pt x="536" y="523"/>
                    </a:lnTo>
                    <a:lnTo>
                      <a:pt x="581" y="483"/>
                    </a:lnTo>
                    <a:lnTo>
                      <a:pt x="637" y="479"/>
                    </a:lnTo>
                    <a:lnTo>
                      <a:pt x="655" y="460"/>
                    </a:lnTo>
                    <a:lnTo>
                      <a:pt x="733" y="445"/>
                    </a:lnTo>
                    <a:lnTo>
                      <a:pt x="734" y="431"/>
                    </a:lnTo>
                    <a:lnTo>
                      <a:pt x="675" y="427"/>
                    </a:lnTo>
                    <a:lnTo>
                      <a:pt x="670" y="397"/>
                    </a:lnTo>
                    <a:lnTo>
                      <a:pt x="693" y="416"/>
                    </a:lnTo>
                    <a:lnTo>
                      <a:pt x="739" y="411"/>
                    </a:lnTo>
                    <a:lnTo>
                      <a:pt x="697" y="382"/>
                    </a:lnTo>
                    <a:lnTo>
                      <a:pt x="700" y="362"/>
                    </a:lnTo>
                    <a:lnTo>
                      <a:pt x="728" y="377"/>
                    </a:lnTo>
                    <a:lnTo>
                      <a:pt x="744" y="347"/>
                    </a:lnTo>
                    <a:lnTo>
                      <a:pt x="726" y="324"/>
                    </a:lnTo>
                    <a:lnTo>
                      <a:pt x="769" y="308"/>
                    </a:lnTo>
                    <a:lnTo>
                      <a:pt x="744" y="274"/>
                    </a:lnTo>
                    <a:lnTo>
                      <a:pt x="763" y="274"/>
                    </a:lnTo>
                    <a:lnTo>
                      <a:pt x="745" y="239"/>
                    </a:lnTo>
                    <a:lnTo>
                      <a:pt x="765" y="239"/>
                    </a:lnTo>
                    <a:lnTo>
                      <a:pt x="784" y="247"/>
                    </a:lnTo>
                    <a:lnTo>
                      <a:pt x="793" y="223"/>
                    </a:lnTo>
                    <a:lnTo>
                      <a:pt x="763" y="196"/>
                    </a:lnTo>
                    <a:lnTo>
                      <a:pt x="771" y="136"/>
                    </a:lnTo>
                    <a:lnTo>
                      <a:pt x="815" y="130"/>
                    </a:lnTo>
                    <a:lnTo>
                      <a:pt x="824" y="109"/>
                    </a:lnTo>
                    <a:lnTo>
                      <a:pt x="889" y="86"/>
                    </a:lnTo>
                    <a:lnTo>
                      <a:pt x="871" y="72"/>
                    </a:lnTo>
                    <a:lnTo>
                      <a:pt x="834" y="70"/>
                    </a:lnTo>
                    <a:lnTo>
                      <a:pt x="797" y="90"/>
                    </a:lnTo>
                    <a:lnTo>
                      <a:pt x="751" y="86"/>
                    </a:lnTo>
                    <a:lnTo>
                      <a:pt x="718" y="108"/>
                    </a:lnTo>
                    <a:lnTo>
                      <a:pt x="728" y="72"/>
                    </a:lnTo>
                    <a:lnTo>
                      <a:pt x="685" y="65"/>
                    </a:lnTo>
                    <a:lnTo>
                      <a:pt x="724" y="57"/>
                    </a:lnTo>
                    <a:lnTo>
                      <a:pt x="751" y="5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1" name="Freeform 18"/>
              <p:cNvSpPr>
                <a:spLocks/>
              </p:cNvSpPr>
              <p:nvPr/>
            </p:nvSpPr>
            <p:spPr bwMode="auto">
              <a:xfrm>
                <a:off x="2336" y="1575"/>
                <a:ext cx="167" cy="101"/>
              </a:xfrm>
              <a:custGeom>
                <a:avLst/>
                <a:gdLst>
                  <a:gd name="T0" fmla="*/ 117 w 167"/>
                  <a:gd name="T1" fmla="*/ 0 h 101"/>
                  <a:gd name="T2" fmla="*/ 80 w 167"/>
                  <a:gd name="T3" fmla="*/ 24 h 101"/>
                  <a:gd name="T4" fmla="*/ 51 w 167"/>
                  <a:gd name="T5" fmla="*/ 24 h 101"/>
                  <a:gd name="T6" fmla="*/ 40 w 167"/>
                  <a:gd name="T7" fmla="*/ 7 h 101"/>
                  <a:gd name="T8" fmla="*/ 0 w 167"/>
                  <a:gd name="T9" fmla="*/ 36 h 101"/>
                  <a:gd name="T10" fmla="*/ 18 w 167"/>
                  <a:gd name="T11" fmla="*/ 71 h 101"/>
                  <a:gd name="T12" fmla="*/ 16 w 167"/>
                  <a:gd name="T13" fmla="*/ 94 h 101"/>
                  <a:gd name="T14" fmla="*/ 96 w 167"/>
                  <a:gd name="T15" fmla="*/ 101 h 101"/>
                  <a:gd name="T16" fmla="*/ 126 w 167"/>
                  <a:gd name="T17" fmla="*/ 80 h 101"/>
                  <a:gd name="T18" fmla="*/ 163 w 167"/>
                  <a:gd name="T19" fmla="*/ 72 h 101"/>
                  <a:gd name="T20" fmla="*/ 167 w 167"/>
                  <a:gd name="T21" fmla="*/ 7 h 101"/>
                  <a:gd name="T22" fmla="*/ 135 w 167"/>
                  <a:gd name="T23" fmla="*/ 13 h 101"/>
                  <a:gd name="T24" fmla="*/ 117 w 167"/>
                  <a:gd name="T25" fmla="*/ 0 h 10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7"/>
                  <a:gd name="T40" fmla="*/ 0 h 101"/>
                  <a:gd name="T41" fmla="*/ 167 w 167"/>
                  <a:gd name="T42" fmla="*/ 101 h 10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7" h="101">
                    <a:moveTo>
                      <a:pt x="117" y="0"/>
                    </a:moveTo>
                    <a:lnTo>
                      <a:pt x="80" y="24"/>
                    </a:lnTo>
                    <a:lnTo>
                      <a:pt x="51" y="24"/>
                    </a:lnTo>
                    <a:lnTo>
                      <a:pt x="40" y="7"/>
                    </a:lnTo>
                    <a:lnTo>
                      <a:pt x="0" y="36"/>
                    </a:lnTo>
                    <a:lnTo>
                      <a:pt x="18" y="71"/>
                    </a:lnTo>
                    <a:lnTo>
                      <a:pt x="16" y="94"/>
                    </a:lnTo>
                    <a:lnTo>
                      <a:pt x="96" y="101"/>
                    </a:lnTo>
                    <a:lnTo>
                      <a:pt x="126" y="80"/>
                    </a:lnTo>
                    <a:lnTo>
                      <a:pt x="163" y="72"/>
                    </a:lnTo>
                    <a:lnTo>
                      <a:pt x="167" y="7"/>
                    </a:lnTo>
                    <a:lnTo>
                      <a:pt x="135" y="13"/>
                    </a:ln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2" name="Freeform 19"/>
              <p:cNvSpPr>
                <a:spLocks/>
              </p:cNvSpPr>
              <p:nvPr/>
            </p:nvSpPr>
            <p:spPr bwMode="auto">
              <a:xfrm>
                <a:off x="27" y="1331"/>
                <a:ext cx="1837" cy="1476"/>
              </a:xfrm>
              <a:custGeom>
                <a:avLst/>
                <a:gdLst>
                  <a:gd name="T0" fmla="*/ 1293 w 1837"/>
                  <a:gd name="T1" fmla="*/ 96 h 1476"/>
                  <a:gd name="T2" fmla="*/ 1221 w 1837"/>
                  <a:gd name="T3" fmla="*/ 130 h 1476"/>
                  <a:gd name="T4" fmla="*/ 1046 w 1837"/>
                  <a:gd name="T5" fmla="*/ 158 h 1476"/>
                  <a:gd name="T6" fmla="*/ 879 w 1837"/>
                  <a:gd name="T7" fmla="*/ 145 h 1476"/>
                  <a:gd name="T8" fmla="*/ 777 w 1837"/>
                  <a:gd name="T9" fmla="*/ 110 h 1476"/>
                  <a:gd name="T10" fmla="*/ 581 w 1837"/>
                  <a:gd name="T11" fmla="*/ 119 h 1476"/>
                  <a:gd name="T12" fmla="*/ 404 w 1837"/>
                  <a:gd name="T13" fmla="*/ 82 h 1476"/>
                  <a:gd name="T14" fmla="*/ 221 w 1837"/>
                  <a:gd name="T15" fmla="*/ 100 h 1476"/>
                  <a:gd name="T16" fmla="*/ 138 w 1837"/>
                  <a:gd name="T17" fmla="*/ 203 h 1476"/>
                  <a:gd name="T18" fmla="*/ 190 w 1837"/>
                  <a:gd name="T19" fmla="*/ 278 h 1476"/>
                  <a:gd name="T20" fmla="*/ 138 w 1837"/>
                  <a:gd name="T21" fmla="*/ 382 h 1476"/>
                  <a:gd name="T22" fmla="*/ 121 w 1837"/>
                  <a:gd name="T23" fmla="*/ 474 h 1476"/>
                  <a:gd name="T24" fmla="*/ 235 w 1837"/>
                  <a:gd name="T25" fmla="*/ 365 h 1476"/>
                  <a:gd name="T26" fmla="*/ 344 w 1837"/>
                  <a:gd name="T27" fmla="*/ 357 h 1476"/>
                  <a:gd name="T28" fmla="*/ 513 w 1837"/>
                  <a:gd name="T29" fmla="*/ 343 h 1476"/>
                  <a:gd name="T30" fmla="*/ 581 w 1837"/>
                  <a:gd name="T31" fmla="*/ 503 h 1476"/>
                  <a:gd name="T32" fmla="*/ 621 w 1837"/>
                  <a:gd name="T33" fmla="*/ 635 h 1476"/>
                  <a:gd name="T34" fmla="*/ 713 w 1837"/>
                  <a:gd name="T35" fmla="*/ 1013 h 1476"/>
                  <a:gd name="T36" fmla="*/ 769 w 1837"/>
                  <a:gd name="T37" fmla="*/ 1182 h 1476"/>
                  <a:gd name="T38" fmla="*/ 781 w 1837"/>
                  <a:gd name="T39" fmla="*/ 1136 h 1476"/>
                  <a:gd name="T40" fmla="*/ 817 w 1837"/>
                  <a:gd name="T41" fmla="*/ 1152 h 1476"/>
                  <a:gd name="T42" fmla="*/ 1018 w 1837"/>
                  <a:gd name="T43" fmla="*/ 1327 h 1476"/>
                  <a:gd name="T44" fmla="*/ 1238 w 1837"/>
                  <a:gd name="T45" fmla="*/ 1476 h 1476"/>
                  <a:gd name="T46" fmla="*/ 1237 w 1837"/>
                  <a:gd name="T47" fmla="*/ 1426 h 1476"/>
                  <a:gd name="T48" fmla="*/ 1199 w 1837"/>
                  <a:gd name="T49" fmla="*/ 1306 h 1476"/>
                  <a:gd name="T50" fmla="*/ 1165 w 1837"/>
                  <a:gd name="T51" fmla="*/ 1237 h 1476"/>
                  <a:gd name="T52" fmla="*/ 1046 w 1837"/>
                  <a:gd name="T53" fmla="*/ 1226 h 1476"/>
                  <a:gd name="T54" fmla="*/ 1021 w 1837"/>
                  <a:gd name="T55" fmla="*/ 1082 h 1476"/>
                  <a:gd name="T56" fmla="*/ 1165 w 1837"/>
                  <a:gd name="T57" fmla="*/ 1068 h 1476"/>
                  <a:gd name="T58" fmla="*/ 1254 w 1837"/>
                  <a:gd name="T59" fmla="*/ 1111 h 1476"/>
                  <a:gd name="T60" fmla="*/ 1357 w 1837"/>
                  <a:gd name="T61" fmla="*/ 959 h 1476"/>
                  <a:gd name="T62" fmla="*/ 1434 w 1837"/>
                  <a:gd name="T63" fmla="*/ 863 h 1476"/>
                  <a:gd name="T64" fmla="*/ 1519 w 1837"/>
                  <a:gd name="T65" fmla="*/ 759 h 1476"/>
                  <a:gd name="T66" fmla="*/ 1611 w 1837"/>
                  <a:gd name="T67" fmla="*/ 788 h 1476"/>
                  <a:gd name="T68" fmla="*/ 1711 w 1837"/>
                  <a:gd name="T69" fmla="*/ 770 h 1476"/>
                  <a:gd name="T70" fmla="*/ 1653 w 1837"/>
                  <a:gd name="T71" fmla="*/ 705 h 1476"/>
                  <a:gd name="T72" fmla="*/ 1713 w 1837"/>
                  <a:gd name="T73" fmla="*/ 681 h 1476"/>
                  <a:gd name="T74" fmla="*/ 1763 w 1837"/>
                  <a:gd name="T75" fmla="*/ 739 h 1476"/>
                  <a:gd name="T76" fmla="*/ 1802 w 1837"/>
                  <a:gd name="T77" fmla="*/ 681 h 1476"/>
                  <a:gd name="T78" fmla="*/ 1726 w 1837"/>
                  <a:gd name="T79" fmla="*/ 543 h 1476"/>
                  <a:gd name="T80" fmla="*/ 1648 w 1837"/>
                  <a:gd name="T81" fmla="*/ 388 h 1476"/>
                  <a:gd name="T82" fmla="*/ 1597 w 1837"/>
                  <a:gd name="T83" fmla="*/ 367 h 1476"/>
                  <a:gd name="T84" fmla="*/ 1475 w 1837"/>
                  <a:gd name="T85" fmla="*/ 372 h 1476"/>
                  <a:gd name="T86" fmla="*/ 1453 w 1837"/>
                  <a:gd name="T87" fmla="*/ 503 h 1476"/>
                  <a:gd name="T88" fmla="*/ 1399 w 1837"/>
                  <a:gd name="T89" fmla="*/ 566 h 1476"/>
                  <a:gd name="T90" fmla="*/ 1277 w 1837"/>
                  <a:gd name="T91" fmla="*/ 467 h 1476"/>
                  <a:gd name="T92" fmla="*/ 1254 w 1837"/>
                  <a:gd name="T93" fmla="*/ 343 h 1476"/>
                  <a:gd name="T94" fmla="*/ 1366 w 1837"/>
                  <a:gd name="T95" fmla="*/ 252 h 1476"/>
                  <a:gd name="T96" fmla="*/ 1426 w 1837"/>
                  <a:gd name="T97" fmla="*/ 182 h 1476"/>
                  <a:gd name="T98" fmla="*/ 1319 w 1837"/>
                  <a:gd name="T99" fmla="*/ 140 h 147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837"/>
                  <a:gd name="T151" fmla="*/ 0 h 1476"/>
                  <a:gd name="T152" fmla="*/ 1837 w 1837"/>
                  <a:gd name="T153" fmla="*/ 1476 h 147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837" h="1476">
                    <a:moveTo>
                      <a:pt x="1371" y="24"/>
                    </a:moveTo>
                    <a:lnTo>
                      <a:pt x="1326" y="0"/>
                    </a:lnTo>
                    <a:lnTo>
                      <a:pt x="1296" y="35"/>
                    </a:lnTo>
                    <a:lnTo>
                      <a:pt x="1293" y="96"/>
                    </a:lnTo>
                    <a:lnTo>
                      <a:pt x="1265" y="130"/>
                    </a:lnTo>
                    <a:lnTo>
                      <a:pt x="1277" y="155"/>
                    </a:lnTo>
                    <a:lnTo>
                      <a:pt x="1231" y="168"/>
                    </a:lnTo>
                    <a:lnTo>
                      <a:pt x="1221" y="130"/>
                    </a:lnTo>
                    <a:lnTo>
                      <a:pt x="1179" y="155"/>
                    </a:lnTo>
                    <a:lnTo>
                      <a:pt x="1175" y="182"/>
                    </a:lnTo>
                    <a:lnTo>
                      <a:pt x="1087" y="149"/>
                    </a:lnTo>
                    <a:lnTo>
                      <a:pt x="1046" y="158"/>
                    </a:lnTo>
                    <a:lnTo>
                      <a:pt x="1025" y="187"/>
                    </a:lnTo>
                    <a:lnTo>
                      <a:pt x="933" y="171"/>
                    </a:lnTo>
                    <a:lnTo>
                      <a:pt x="933" y="140"/>
                    </a:lnTo>
                    <a:lnTo>
                      <a:pt x="879" y="145"/>
                    </a:lnTo>
                    <a:lnTo>
                      <a:pt x="842" y="105"/>
                    </a:lnTo>
                    <a:lnTo>
                      <a:pt x="814" y="110"/>
                    </a:lnTo>
                    <a:lnTo>
                      <a:pt x="814" y="135"/>
                    </a:lnTo>
                    <a:lnTo>
                      <a:pt x="777" y="110"/>
                    </a:lnTo>
                    <a:lnTo>
                      <a:pt x="713" y="130"/>
                    </a:lnTo>
                    <a:lnTo>
                      <a:pt x="675" y="145"/>
                    </a:lnTo>
                    <a:lnTo>
                      <a:pt x="646" y="130"/>
                    </a:lnTo>
                    <a:lnTo>
                      <a:pt x="581" y="119"/>
                    </a:lnTo>
                    <a:lnTo>
                      <a:pt x="504" y="110"/>
                    </a:lnTo>
                    <a:lnTo>
                      <a:pt x="467" y="110"/>
                    </a:lnTo>
                    <a:lnTo>
                      <a:pt x="425" y="105"/>
                    </a:lnTo>
                    <a:lnTo>
                      <a:pt x="404" y="82"/>
                    </a:lnTo>
                    <a:lnTo>
                      <a:pt x="371" y="85"/>
                    </a:lnTo>
                    <a:lnTo>
                      <a:pt x="361" y="60"/>
                    </a:lnTo>
                    <a:lnTo>
                      <a:pt x="325" y="75"/>
                    </a:lnTo>
                    <a:lnTo>
                      <a:pt x="221" y="100"/>
                    </a:lnTo>
                    <a:lnTo>
                      <a:pt x="181" y="145"/>
                    </a:lnTo>
                    <a:lnTo>
                      <a:pt x="221" y="192"/>
                    </a:lnTo>
                    <a:lnTo>
                      <a:pt x="172" y="187"/>
                    </a:lnTo>
                    <a:lnTo>
                      <a:pt x="138" y="203"/>
                    </a:lnTo>
                    <a:lnTo>
                      <a:pt x="162" y="257"/>
                    </a:lnTo>
                    <a:lnTo>
                      <a:pt x="190" y="242"/>
                    </a:lnTo>
                    <a:lnTo>
                      <a:pt x="217" y="257"/>
                    </a:lnTo>
                    <a:lnTo>
                      <a:pt x="190" y="278"/>
                    </a:lnTo>
                    <a:lnTo>
                      <a:pt x="144" y="293"/>
                    </a:lnTo>
                    <a:lnTo>
                      <a:pt x="108" y="322"/>
                    </a:lnTo>
                    <a:lnTo>
                      <a:pt x="108" y="367"/>
                    </a:lnTo>
                    <a:lnTo>
                      <a:pt x="138" y="382"/>
                    </a:lnTo>
                    <a:lnTo>
                      <a:pt x="170" y="372"/>
                    </a:lnTo>
                    <a:lnTo>
                      <a:pt x="159" y="404"/>
                    </a:lnTo>
                    <a:lnTo>
                      <a:pt x="198" y="407"/>
                    </a:lnTo>
                    <a:lnTo>
                      <a:pt x="121" y="474"/>
                    </a:lnTo>
                    <a:lnTo>
                      <a:pt x="0" y="507"/>
                    </a:lnTo>
                    <a:lnTo>
                      <a:pt x="129" y="481"/>
                    </a:lnTo>
                    <a:lnTo>
                      <a:pt x="270" y="393"/>
                    </a:lnTo>
                    <a:lnTo>
                      <a:pt x="235" y="365"/>
                    </a:lnTo>
                    <a:lnTo>
                      <a:pt x="270" y="365"/>
                    </a:lnTo>
                    <a:lnTo>
                      <a:pt x="320" y="316"/>
                    </a:lnTo>
                    <a:lnTo>
                      <a:pt x="296" y="365"/>
                    </a:lnTo>
                    <a:lnTo>
                      <a:pt x="344" y="357"/>
                    </a:lnTo>
                    <a:lnTo>
                      <a:pt x="371" y="365"/>
                    </a:lnTo>
                    <a:lnTo>
                      <a:pt x="436" y="365"/>
                    </a:lnTo>
                    <a:lnTo>
                      <a:pt x="467" y="343"/>
                    </a:lnTo>
                    <a:lnTo>
                      <a:pt x="513" y="343"/>
                    </a:lnTo>
                    <a:lnTo>
                      <a:pt x="485" y="365"/>
                    </a:lnTo>
                    <a:lnTo>
                      <a:pt x="499" y="396"/>
                    </a:lnTo>
                    <a:lnTo>
                      <a:pt x="536" y="493"/>
                    </a:lnTo>
                    <a:lnTo>
                      <a:pt x="581" y="503"/>
                    </a:lnTo>
                    <a:lnTo>
                      <a:pt x="606" y="529"/>
                    </a:lnTo>
                    <a:lnTo>
                      <a:pt x="606" y="563"/>
                    </a:lnTo>
                    <a:lnTo>
                      <a:pt x="593" y="591"/>
                    </a:lnTo>
                    <a:lnTo>
                      <a:pt x="621" y="635"/>
                    </a:lnTo>
                    <a:lnTo>
                      <a:pt x="600" y="773"/>
                    </a:lnTo>
                    <a:lnTo>
                      <a:pt x="662" y="964"/>
                    </a:lnTo>
                    <a:lnTo>
                      <a:pt x="675" y="1006"/>
                    </a:lnTo>
                    <a:lnTo>
                      <a:pt x="713" y="1013"/>
                    </a:lnTo>
                    <a:lnTo>
                      <a:pt x="723" y="1071"/>
                    </a:lnTo>
                    <a:lnTo>
                      <a:pt x="740" y="1102"/>
                    </a:lnTo>
                    <a:lnTo>
                      <a:pt x="736" y="1146"/>
                    </a:lnTo>
                    <a:lnTo>
                      <a:pt x="769" y="1182"/>
                    </a:lnTo>
                    <a:lnTo>
                      <a:pt x="788" y="1212"/>
                    </a:lnTo>
                    <a:lnTo>
                      <a:pt x="821" y="1231"/>
                    </a:lnTo>
                    <a:lnTo>
                      <a:pt x="814" y="1192"/>
                    </a:lnTo>
                    <a:lnTo>
                      <a:pt x="781" y="1136"/>
                    </a:lnTo>
                    <a:lnTo>
                      <a:pt x="769" y="1096"/>
                    </a:lnTo>
                    <a:lnTo>
                      <a:pt x="765" y="1062"/>
                    </a:lnTo>
                    <a:lnTo>
                      <a:pt x="788" y="1111"/>
                    </a:lnTo>
                    <a:lnTo>
                      <a:pt x="817" y="1152"/>
                    </a:lnTo>
                    <a:lnTo>
                      <a:pt x="885" y="1226"/>
                    </a:lnTo>
                    <a:lnTo>
                      <a:pt x="931" y="1264"/>
                    </a:lnTo>
                    <a:lnTo>
                      <a:pt x="971" y="1287"/>
                    </a:lnTo>
                    <a:lnTo>
                      <a:pt x="1018" y="1327"/>
                    </a:lnTo>
                    <a:lnTo>
                      <a:pt x="1062" y="1343"/>
                    </a:lnTo>
                    <a:lnTo>
                      <a:pt x="1109" y="1360"/>
                    </a:lnTo>
                    <a:lnTo>
                      <a:pt x="1185" y="1444"/>
                    </a:lnTo>
                    <a:lnTo>
                      <a:pt x="1238" y="1476"/>
                    </a:lnTo>
                    <a:lnTo>
                      <a:pt x="1312" y="1455"/>
                    </a:lnTo>
                    <a:lnTo>
                      <a:pt x="1329" y="1412"/>
                    </a:lnTo>
                    <a:lnTo>
                      <a:pt x="1290" y="1430"/>
                    </a:lnTo>
                    <a:lnTo>
                      <a:pt x="1237" y="1426"/>
                    </a:lnTo>
                    <a:lnTo>
                      <a:pt x="1228" y="1401"/>
                    </a:lnTo>
                    <a:lnTo>
                      <a:pt x="1237" y="1371"/>
                    </a:lnTo>
                    <a:lnTo>
                      <a:pt x="1237" y="1331"/>
                    </a:lnTo>
                    <a:lnTo>
                      <a:pt x="1199" y="1306"/>
                    </a:lnTo>
                    <a:lnTo>
                      <a:pt x="1172" y="1301"/>
                    </a:lnTo>
                    <a:lnTo>
                      <a:pt x="1129" y="1301"/>
                    </a:lnTo>
                    <a:lnTo>
                      <a:pt x="1179" y="1271"/>
                    </a:lnTo>
                    <a:lnTo>
                      <a:pt x="1165" y="1237"/>
                    </a:lnTo>
                    <a:lnTo>
                      <a:pt x="1167" y="1182"/>
                    </a:lnTo>
                    <a:lnTo>
                      <a:pt x="1119" y="1192"/>
                    </a:lnTo>
                    <a:lnTo>
                      <a:pt x="1095" y="1221"/>
                    </a:lnTo>
                    <a:lnTo>
                      <a:pt x="1046" y="1226"/>
                    </a:lnTo>
                    <a:lnTo>
                      <a:pt x="994" y="1202"/>
                    </a:lnTo>
                    <a:lnTo>
                      <a:pt x="989" y="1141"/>
                    </a:lnTo>
                    <a:lnTo>
                      <a:pt x="1021" y="1111"/>
                    </a:lnTo>
                    <a:lnTo>
                      <a:pt x="1021" y="1082"/>
                    </a:lnTo>
                    <a:lnTo>
                      <a:pt x="1074" y="1047"/>
                    </a:lnTo>
                    <a:lnTo>
                      <a:pt x="1098" y="1037"/>
                    </a:lnTo>
                    <a:lnTo>
                      <a:pt x="1137" y="1052"/>
                    </a:lnTo>
                    <a:lnTo>
                      <a:pt x="1165" y="1068"/>
                    </a:lnTo>
                    <a:lnTo>
                      <a:pt x="1165" y="1042"/>
                    </a:lnTo>
                    <a:lnTo>
                      <a:pt x="1203" y="1062"/>
                    </a:lnTo>
                    <a:lnTo>
                      <a:pt x="1254" y="1062"/>
                    </a:lnTo>
                    <a:lnTo>
                      <a:pt x="1254" y="1111"/>
                    </a:lnTo>
                    <a:lnTo>
                      <a:pt x="1277" y="1146"/>
                    </a:lnTo>
                    <a:lnTo>
                      <a:pt x="1305" y="1132"/>
                    </a:lnTo>
                    <a:lnTo>
                      <a:pt x="1305" y="1062"/>
                    </a:lnTo>
                    <a:lnTo>
                      <a:pt x="1357" y="959"/>
                    </a:lnTo>
                    <a:lnTo>
                      <a:pt x="1387" y="956"/>
                    </a:lnTo>
                    <a:lnTo>
                      <a:pt x="1399" y="924"/>
                    </a:lnTo>
                    <a:lnTo>
                      <a:pt x="1399" y="899"/>
                    </a:lnTo>
                    <a:lnTo>
                      <a:pt x="1434" y="863"/>
                    </a:lnTo>
                    <a:lnTo>
                      <a:pt x="1457" y="830"/>
                    </a:lnTo>
                    <a:lnTo>
                      <a:pt x="1503" y="824"/>
                    </a:lnTo>
                    <a:lnTo>
                      <a:pt x="1514" y="788"/>
                    </a:lnTo>
                    <a:lnTo>
                      <a:pt x="1519" y="759"/>
                    </a:lnTo>
                    <a:lnTo>
                      <a:pt x="1568" y="748"/>
                    </a:lnTo>
                    <a:lnTo>
                      <a:pt x="1617" y="735"/>
                    </a:lnTo>
                    <a:lnTo>
                      <a:pt x="1625" y="764"/>
                    </a:lnTo>
                    <a:lnTo>
                      <a:pt x="1611" y="788"/>
                    </a:lnTo>
                    <a:lnTo>
                      <a:pt x="1600" y="813"/>
                    </a:lnTo>
                    <a:lnTo>
                      <a:pt x="1642" y="819"/>
                    </a:lnTo>
                    <a:lnTo>
                      <a:pt x="1670" y="784"/>
                    </a:lnTo>
                    <a:lnTo>
                      <a:pt x="1711" y="770"/>
                    </a:lnTo>
                    <a:lnTo>
                      <a:pt x="1711" y="735"/>
                    </a:lnTo>
                    <a:lnTo>
                      <a:pt x="1684" y="725"/>
                    </a:lnTo>
                    <a:lnTo>
                      <a:pt x="1638" y="739"/>
                    </a:lnTo>
                    <a:lnTo>
                      <a:pt x="1653" y="705"/>
                    </a:lnTo>
                    <a:lnTo>
                      <a:pt x="1617" y="689"/>
                    </a:lnTo>
                    <a:lnTo>
                      <a:pt x="1555" y="709"/>
                    </a:lnTo>
                    <a:lnTo>
                      <a:pt x="1617" y="675"/>
                    </a:lnTo>
                    <a:lnTo>
                      <a:pt x="1713" y="681"/>
                    </a:lnTo>
                    <a:lnTo>
                      <a:pt x="1754" y="664"/>
                    </a:lnTo>
                    <a:lnTo>
                      <a:pt x="1763" y="689"/>
                    </a:lnTo>
                    <a:lnTo>
                      <a:pt x="1721" y="709"/>
                    </a:lnTo>
                    <a:lnTo>
                      <a:pt x="1763" y="739"/>
                    </a:lnTo>
                    <a:lnTo>
                      <a:pt x="1806" y="739"/>
                    </a:lnTo>
                    <a:lnTo>
                      <a:pt x="1837" y="739"/>
                    </a:lnTo>
                    <a:lnTo>
                      <a:pt x="1830" y="689"/>
                    </a:lnTo>
                    <a:lnTo>
                      <a:pt x="1802" y="681"/>
                    </a:lnTo>
                    <a:lnTo>
                      <a:pt x="1788" y="656"/>
                    </a:lnTo>
                    <a:lnTo>
                      <a:pt x="1806" y="581"/>
                    </a:lnTo>
                    <a:lnTo>
                      <a:pt x="1763" y="552"/>
                    </a:lnTo>
                    <a:lnTo>
                      <a:pt x="1726" y="543"/>
                    </a:lnTo>
                    <a:lnTo>
                      <a:pt x="1721" y="489"/>
                    </a:lnTo>
                    <a:lnTo>
                      <a:pt x="1698" y="442"/>
                    </a:lnTo>
                    <a:lnTo>
                      <a:pt x="1684" y="396"/>
                    </a:lnTo>
                    <a:lnTo>
                      <a:pt x="1648" y="388"/>
                    </a:lnTo>
                    <a:lnTo>
                      <a:pt x="1642" y="432"/>
                    </a:lnTo>
                    <a:lnTo>
                      <a:pt x="1617" y="447"/>
                    </a:lnTo>
                    <a:lnTo>
                      <a:pt x="1597" y="413"/>
                    </a:lnTo>
                    <a:lnTo>
                      <a:pt x="1597" y="367"/>
                    </a:lnTo>
                    <a:lnTo>
                      <a:pt x="1564" y="365"/>
                    </a:lnTo>
                    <a:lnTo>
                      <a:pt x="1549" y="338"/>
                    </a:lnTo>
                    <a:lnTo>
                      <a:pt x="1467" y="338"/>
                    </a:lnTo>
                    <a:lnTo>
                      <a:pt x="1475" y="372"/>
                    </a:lnTo>
                    <a:lnTo>
                      <a:pt x="1467" y="407"/>
                    </a:lnTo>
                    <a:lnTo>
                      <a:pt x="1447" y="438"/>
                    </a:lnTo>
                    <a:lnTo>
                      <a:pt x="1467" y="463"/>
                    </a:lnTo>
                    <a:lnTo>
                      <a:pt x="1453" y="503"/>
                    </a:lnTo>
                    <a:lnTo>
                      <a:pt x="1410" y="529"/>
                    </a:lnTo>
                    <a:lnTo>
                      <a:pt x="1414" y="596"/>
                    </a:lnTo>
                    <a:lnTo>
                      <a:pt x="1387" y="596"/>
                    </a:lnTo>
                    <a:lnTo>
                      <a:pt x="1399" y="566"/>
                    </a:lnTo>
                    <a:lnTo>
                      <a:pt x="1384" y="517"/>
                    </a:lnTo>
                    <a:lnTo>
                      <a:pt x="1357" y="512"/>
                    </a:lnTo>
                    <a:lnTo>
                      <a:pt x="1314" y="493"/>
                    </a:lnTo>
                    <a:lnTo>
                      <a:pt x="1277" y="467"/>
                    </a:lnTo>
                    <a:lnTo>
                      <a:pt x="1237" y="421"/>
                    </a:lnTo>
                    <a:lnTo>
                      <a:pt x="1208" y="407"/>
                    </a:lnTo>
                    <a:lnTo>
                      <a:pt x="1226" y="357"/>
                    </a:lnTo>
                    <a:lnTo>
                      <a:pt x="1254" y="343"/>
                    </a:lnTo>
                    <a:lnTo>
                      <a:pt x="1282" y="338"/>
                    </a:lnTo>
                    <a:lnTo>
                      <a:pt x="1286" y="303"/>
                    </a:lnTo>
                    <a:lnTo>
                      <a:pt x="1333" y="293"/>
                    </a:lnTo>
                    <a:lnTo>
                      <a:pt x="1366" y="252"/>
                    </a:lnTo>
                    <a:lnTo>
                      <a:pt x="1384" y="217"/>
                    </a:lnTo>
                    <a:lnTo>
                      <a:pt x="1422" y="211"/>
                    </a:lnTo>
                    <a:lnTo>
                      <a:pt x="1454" y="192"/>
                    </a:lnTo>
                    <a:lnTo>
                      <a:pt x="1426" y="182"/>
                    </a:lnTo>
                    <a:lnTo>
                      <a:pt x="1418" y="149"/>
                    </a:lnTo>
                    <a:lnTo>
                      <a:pt x="1374" y="182"/>
                    </a:lnTo>
                    <a:lnTo>
                      <a:pt x="1356" y="155"/>
                    </a:lnTo>
                    <a:lnTo>
                      <a:pt x="1319" y="140"/>
                    </a:lnTo>
                    <a:lnTo>
                      <a:pt x="1326" y="113"/>
                    </a:lnTo>
                    <a:lnTo>
                      <a:pt x="1329" y="35"/>
                    </a:lnTo>
                    <a:lnTo>
                      <a:pt x="1371" y="2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3" name="Freeform 20"/>
              <p:cNvSpPr>
                <a:spLocks/>
              </p:cNvSpPr>
              <p:nvPr/>
            </p:nvSpPr>
            <p:spPr bwMode="auto">
              <a:xfrm>
                <a:off x="1247" y="2714"/>
                <a:ext cx="816" cy="1386"/>
              </a:xfrm>
              <a:custGeom>
                <a:avLst/>
                <a:gdLst>
                  <a:gd name="T0" fmla="*/ 85 w 816"/>
                  <a:gd name="T1" fmla="*/ 72 h 1386"/>
                  <a:gd name="T2" fmla="*/ 95 w 816"/>
                  <a:gd name="T3" fmla="*/ 186 h 1386"/>
                  <a:gd name="T4" fmla="*/ 36 w 816"/>
                  <a:gd name="T5" fmla="*/ 297 h 1386"/>
                  <a:gd name="T6" fmla="*/ 11 w 816"/>
                  <a:gd name="T7" fmla="*/ 346 h 1386"/>
                  <a:gd name="T8" fmla="*/ 76 w 816"/>
                  <a:gd name="T9" fmla="*/ 454 h 1386"/>
                  <a:gd name="T10" fmla="*/ 184 w 816"/>
                  <a:gd name="T11" fmla="*/ 547 h 1386"/>
                  <a:gd name="T12" fmla="*/ 208 w 816"/>
                  <a:gd name="T13" fmla="*/ 626 h 1386"/>
                  <a:gd name="T14" fmla="*/ 184 w 816"/>
                  <a:gd name="T15" fmla="*/ 791 h 1386"/>
                  <a:gd name="T16" fmla="*/ 174 w 816"/>
                  <a:gd name="T17" fmla="*/ 1042 h 1386"/>
                  <a:gd name="T18" fmla="*/ 184 w 816"/>
                  <a:gd name="T19" fmla="*/ 1137 h 1386"/>
                  <a:gd name="T20" fmla="*/ 182 w 816"/>
                  <a:gd name="T21" fmla="*/ 1239 h 1386"/>
                  <a:gd name="T22" fmla="*/ 218 w 816"/>
                  <a:gd name="T23" fmla="*/ 1312 h 1386"/>
                  <a:gd name="T24" fmla="*/ 212 w 816"/>
                  <a:gd name="T25" fmla="*/ 1341 h 1386"/>
                  <a:gd name="T26" fmla="*/ 300 w 816"/>
                  <a:gd name="T27" fmla="*/ 1370 h 1386"/>
                  <a:gd name="T28" fmla="*/ 374 w 816"/>
                  <a:gd name="T29" fmla="*/ 1370 h 1386"/>
                  <a:gd name="T30" fmla="*/ 306 w 816"/>
                  <a:gd name="T31" fmla="*/ 1318 h 1386"/>
                  <a:gd name="T32" fmla="*/ 306 w 816"/>
                  <a:gd name="T33" fmla="*/ 1290 h 1386"/>
                  <a:gd name="T34" fmla="*/ 317 w 816"/>
                  <a:gd name="T35" fmla="*/ 1206 h 1386"/>
                  <a:gd name="T36" fmla="*/ 282 w 816"/>
                  <a:gd name="T37" fmla="*/ 1143 h 1386"/>
                  <a:gd name="T38" fmla="*/ 334 w 816"/>
                  <a:gd name="T39" fmla="*/ 1099 h 1386"/>
                  <a:gd name="T40" fmla="*/ 317 w 816"/>
                  <a:gd name="T41" fmla="*/ 1048 h 1386"/>
                  <a:gd name="T42" fmla="*/ 379 w 816"/>
                  <a:gd name="T43" fmla="*/ 1009 h 1386"/>
                  <a:gd name="T44" fmla="*/ 452 w 816"/>
                  <a:gd name="T45" fmla="*/ 971 h 1386"/>
                  <a:gd name="T46" fmla="*/ 461 w 816"/>
                  <a:gd name="T47" fmla="*/ 909 h 1386"/>
                  <a:gd name="T48" fmla="*/ 519 w 816"/>
                  <a:gd name="T49" fmla="*/ 899 h 1386"/>
                  <a:gd name="T50" fmla="*/ 571 w 816"/>
                  <a:gd name="T51" fmla="*/ 838 h 1386"/>
                  <a:gd name="T52" fmla="*/ 585 w 816"/>
                  <a:gd name="T53" fmla="*/ 744 h 1386"/>
                  <a:gd name="T54" fmla="*/ 630 w 816"/>
                  <a:gd name="T55" fmla="*/ 695 h 1386"/>
                  <a:gd name="T56" fmla="*/ 742 w 816"/>
                  <a:gd name="T57" fmla="*/ 616 h 1386"/>
                  <a:gd name="T58" fmla="*/ 797 w 816"/>
                  <a:gd name="T59" fmla="*/ 422 h 1386"/>
                  <a:gd name="T60" fmla="*/ 766 w 816"/>
                  <a:gd name="T61" fmla="*/ 330 h 1386"/>
                  <a:gd name="T62" fmla="*/ 683 w 816"/>
                  <a:gd name="T63" fmla="*/ 292 h 1386"/>
                  <a:gd name="T64" fmla="*/ 654 w 816"/>
                  <a:gd name="T65" fmla="*/ 284 h 1386"/>
                  <a:gd name="T66" fmla="*/ 579 w 816"/>
                  <a:gd name="T67" fmla="*/ 251 h 1386"/>
                  <a:gd name="T68" fmla="*/ 571 w 816"/>
                  <a:gd name="T69" fmla="*/ 202 h 1386"/>
                  <a:gd name="T70" fmla="*/ 510 w 816"/>
                  <a:gd name="T71" fmla="*/ 161 h 1386"/>
                  <a:gd name="T72" fmla="*/ 433 w 816"/>
                  <a:gd name="T73" fmla="*/ 132 h 1386"/>
                  <a:gd name="T74" fmla="*/ 388 w 816"/>
                  <a:gd name="T75" fmla="*/ 85 h 1386"/>
                  <a:gd name="T76" fmla="*/ 236 w 816"/>
                  <a:gd name="T77" fmla="*/ 33 h 1386"/>
                  <a:gd name="T78" fmla="*/ 184 w 816"/>
                  <a:gd name="T79" fmla="*/ 6 h 1386"/>
                  <a:gd name="T80" fmla="*/ 113 w 816"/>
                  <a:gd name="T81" fmla="*/ 22 h 138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816"/>
                  <a:gd name="T124" fmla="*/ 0 h 1386"/>
                  <a:gd name="T125" fmla="*/ 816 w 816"/>
                  <a:gd name="T126" fmla="*/ 1386 h 138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816" h="1386">
                    <a:moveTo>
                      <a:pt x="113" y="22"/>
                    </a:moveTo>
                    <a:lnTo>
                      <a:pt x="85" y="72"/>
                    </a:lnTo>
                    <a:lnTo>
                      <a:pt x="81" y="132"/>
                    </a:lnTo>
                    <a:lnTo>
                      <a:pt x="95" y="186"/>
                    </a:lnTo>
                    <a:lnTo>
                      <a:pt x="28" y="234"/>
                    </a:lnTo>
                    <a:lnTo>
                      <a:pt x="36" y="297"/>
                    </a:lnTo>
                    <a:lnTo>
                      <a:pt x="0" y="320"/>
                    </a:lnTo>
                    <a:lnTo>
                      <a:pt x="11" y="346"/>
                    </a:lnTo>
                    <a:lnTo>
                      <a:pt x="73" y="415"/>
                    </a:lnTo>
                    <a:lnTo>
                      <a:pt x="76" y="454"/>
                    </a:lnTo>
                    <a:lnTo>
                      <a:pt x="142" y="538"/>
                    </a:lnTo>
                    <a:lnTo>
                      <a:pt x="184" y="547"/>
                    </a:lnTo>
                    <a:lnTo>
                      <a:pt x="194" y="600"/>
                    </a:lnTo>
                    <a:lnTo>
                      <a:pt x="208" y="626"/>
                    </a:lnTo>
                    <a:lnTo>
                      <a:pt x="202" y="744"/>
                    </a:lnTo>
                    <a:lnTo>
                      <a:pt x="184" y="791"/>
                    </a:lnTo>
                    <a:lnTo>
                      <a:pt x="190" y="916"/>
                    </a:lnTo>
                    <a:lnTo>
                      <a:pt x="174" y="1042"/>
                    </a:lnTo>
                    <a:lnTo>
                      <a:pt x="199" y="1059"/>
                    </a:lnTo>
                    <a:lnTo>
                      <a:pt x="184" y="1137"/>
                    </a:lnTo>
                    <a:lnTo>
                      <a:pt x="164" y="1155"/>
                    </a:lnTo>
                    <a:lnTo>
                      <a:pt x="182" y="1239"/>
                    </a:lnTo>
                    <a:lnTo>
                      <a:pt x="218" y="1285"/>
                    </a:lnTo>
                    <a:lnTo>
                      <a:pt x="218" y="1312"/>
                    </a:lnTo>
                    <a:lnTo>
                      <a:pt x="233" y="1330"/>
                    </a:lnTo>
                    <a:lnTo>
                      <a:pt x="212" y="1341"/>
                    </a:lnTo>
                    <a:lnTo>
                      <a:pt x="260" y="1370"/>
                    </a:lnTo>
                    <a:lnTo>
                      <a:pt x="300" y="1370"/>
                    </a:lnTo>
                    <a:lnTo>
                      <a:pt x="355" y="1386"/>
                    </a:lnTo>
                    <a:lnTo>
                      <a:pt x="374" y="1370"/>
                    </a:lnTo>
                    <a:lnTo>
                      <a:pt x="323" y="1341"/>
                    </a:lnTo>
                    <a:lnTo>
                      <a:pt x="306" y="1318"/>
                    </a:lnTo>
                    <a:lnTo>
                      <a:pt x="264" y="1318"/>
                    </a:lnTo>
                    <a:lnTo>
                      <a:pt x="306" y="1290"/>
                    </a:lnTo>
                    <a:lnTo>
                      <a:pt x="267" y="1272"/>
                    </a:lnTo>
                    <a:lnTo>
                      <a:pt x="317" y="1206"/>
                    </a:lnTo>
                    <a:lnTo>
                      <a:pt x="292" y="1178"/>
                    </a:lnTo>
                    <a:lnTo>
                      <a:pt x="282" y="1143"/>
                    </a:lnTo>
                    <a:lnTo>
                      <a:pt x="314" y="1134"/>
                    </a:lnTo>
                    <a:lnTo>
                      <a:pt x="334" y="1099"/>
                    </a:lnTo>
                    <a:lnTo>
                      <a:pt x="360" y="1087"/>
                    </a:lnTo>
                    <a:lnTo>
                      <a:pt x="317" y="1048"/>
                    </a:lnTo>
                    <a:lnTo>
                      <a:pt x="355" y="1042"/>
                    </a:lnTo>
                    <a:lnTo>
                      <a:pt x="379" y="1009"/>
                    </a:lnTo>
                    <a:lnTo>
                      <a:pt x="411" y="1009"/>
                    </a:lnTo>
                    <a:lnTo>
                      <a:pt x="452" y="971"/>
                    </a:lnTo>
                    <a:lnTo>
                      <a:pt x="433" y="909"/>
                    </a:lnTo>
                    <a:lnTo>
                      <a:pt x="461" y="909"/>
                    </a:lnTo>
                    <a:lnTo>
                      <a:pt x="464" y="926"/>
                    </a:lnTo>
                    <a:lnTo>
                      <a:pt x="519" y="899"/>
                    </a:lnTo>
                    <a:lnTo>
                      <a:pt x="524" y="841"/>
                    </a:lnTo>
                    <a:lnTo>
                      <a:pt x="571" y="838"/>
                    </a:lnTo>
                    <a:lnTo>
                      <a:pt x="588" y="814"/>
                    </a:lnTo>
                    <a:lnTo>
                      <a:pt x="585" y="744"/>
                    </a:lnTo>
                    <a:lnTo>
                      <a:pt x="625" y="729"/>
                    </a:lnTo>
                    <a:lnTo>
                      <a:pt x="630" y="695"/>
                    </a:lnTo>
                    <a:lnTo>
                      <a:pt x="679" y="679"/>
                    </a:lnTo>
                    <a:lnTo>
                      <a:pt x="742" y="616"/>
                    </a:lnTo>
                    <a:lnTo>
                      <a:pt x="742" y="500"/>
                    </a:lnTo>
                    <a:lnTo>
                      <a:pt x="797" y="422"/>
                    </a:lnTo>
                    <a:lnTo>
                      <a:pt x="816" y="346"/>
                    </a:lnTo>
                    <a:lnTo>
                      <a:pt x="766" y="330"/>
                    </a:lnTo>
                    <a:lnTo>
                      <a:pt x="737" y="297"/>
                    </a:lnTo>
                    <a:lnTo>
                      <a:pt x="683" y="292"/>
                    </a:lnTo>
                    <a:lnTo>
                      <a:pt x="664" y="268"/>
                    </a:lnTo>
                    <a:lnTo>
                      <a:pt x="654" y="284"/>
                    </a:lnTo>
                    <a:lnTo>
                      <a:pt x="597" y="246"/>
                    </a:lnTo>
                    <a:lnTo>
                      <a:pt x="579" y="251"/>
                    </a:lnTo>
                    <a:lnTo>
                      <a:pt x="551" y="218"/>
                    </a:lnTo>
                    <a:lnTo>
                      <a:pt x="571" y="202"/>
                    </a:lnTo>
                    <a:lnTo>
                      <a:pt x="543" y="161"/>
                    </a:lnTo>
                    <a:lnTo>
                      <a:pt x="510" y="161"/>
                    </a:lnTo>
                    <a:lnTo>
                      <a:pt x="488" y="139"/>
                    </a:lnTo>
                    <a:lnTo>
                      <a:pt x="433" y="132"/>
                    </a:lnTo>
                    <a:lnTo>
                      <a:pt x="411" y="89"/>
                    </a:lnTo>
                    <a:lnTo>
                      <a:pt x="388" y="85"/>
                    </a:lnTo>
                    <a:lnTo>
                      <a:pt x="370" y="33"/>
                    </a:lnTo>
                    <a:lnTo>
                      <a:pt x="236" y="33"/>
                    </a:lnTo>
                    <a:lnTo>
                      <a:pt x="212" y="0"/>
                    </a:lnTo>
                    <a:lnTo>
                      <a:pt x="184" y="6"/>
                    </a:lnTo>
                    <a:lnTo>
                      <a:pt x="151" y="16"/>
                    </a:lnTo>
                    <a:lnTo>
                      <a:pt x="113" y="2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4" name="Freeform 21"/>
              <p:cNvSpPr>
                <a:spLocks/>
              </p:cNvSpPr>
              <p:nvPr/>
            </p:nvSpPr>
            <p:spPr bwMode="auto">
              <a:xfrm>
                <a:off x="1250" y="2510"/>
                <a:ext cx="187" cy="79"/>
              </a:xfrm>
              <a:custGeom>
                <a:avLst/>
                <a:gdLst>
                  <a:gd name="T0" fmla="*/ 187 w 187"/>
                  <a:gd name="T1" fmla="*/ 61 h 79"/>
                  <a:gd name="T2" fmla="*/ 155 w 187"/>
                  <a:gd name="T3" fmla="*/ 79 h 79"/>
                  <a:gd name="T4" fmla="*/ 110 w 187"/>
                  <a:gd name="T5" fmla="*/ 61 h 79"/>
                  <a:gd name="T6" fmla="*/ 61 w 187"/>
                  <a:gd name="T7" fmla="*/ 40 h 79"/>
                  <a:gd name="T8" fmla="*/ 0 w 187"/>
                  <a:gd name="T9" fmla="*/ 30 h 79"/>
                  <a:gd name="T10" fmla="*/ 15 w 187"/>
                  <a:gd name="T11" fmla="*/ 13 h 79"/>
                  <a:gd name="T12" fmla="*/ 65 w 187"/>
                  <a:gd name="T13" fmla="*/ 0 h 79"/>
                  <a:gd name="T14" fmla="*/ 115 w 187"/>
                  <a:gd name="T15" fmla="*/ 40 h 79"/>
                  <a:gd name="T16" fmla="*/ 187 w 187"/>
                  <a:gd name="T17" fmla="*/ 61 h 7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7"/>
                  <a:gd name="T28" fmla="*/ 0 h 79"/>
                  <a:gd name="T29" fmla="*/ 187 w 187"/>
                  <a:gd name="T30" fmla="*/ 79 h 7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7" h="79">
                    <a:moveTo>
                      <a:pt x="187" y="61"/>
                    </a:moveTo>
                    <a:lnTo>
                      <a:pt x="155" y="79"/>
                    </a:lnTo>
                    <a:lnTo>
                      <a:pt x="110" y="61"/>
                    </a:lnTo>
                    <a:lnTo>
                      <a:pt x="61" y="40"/>
                    </a:lnTo>
                    <a:lnTo>
                      <a:pt x="0" y="30"/>
                    </a:lnTo>
                    <a:lnTo>
                      <a:pt x="15" y="13"/>
                    </a:lnTo>
                    <a:lnTo>
                      <a:pt x="65" y="0"/>
                    </a:lnTo>
                    <a:lnTo>
                      <a:pt x="115" y="40"/>
                    </a:lnTo>
                    <a:lnTo>
                      <a:pt x="187" y="6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5" name="Freeform 22"/>
              <p:cNvSpPr>
                <a:spLocks/>
              </p:cNvSpPr>
              <p:nvPr/>
            </p:nvSpPr>
            <p:spPr bwMode="auto">
              <a:xfrm>
                <a:off x="1401" y="2584"/>
                <a:ext cx="146" cy="34"/>
              </a:xfrm>
              <a:custGeom>
                <a:avLst/>
                <a:gdLst>
                  <a:gd name="T0" fmla="*/ 146 w 146"/>
                  <a:gd name="T1" fmla="*/ 28 h 34"/>
                  <a:gd name="T2" fmla="*/ 101 w 146"/>
                  <a:gd name="T3" fmla="*/ 0 h 34"/>
                  <a:gd name="T4" fmla="*/ 40 w 146"/>
                  <a:gd name="T5" fmla="*/ 5 h 34"/>
                  <a:gd name="T6" fmla="*/ 0 w 146"/>
                  <a:gd name="T7" fmla="*/ 24 h 34"/>
                  <a:gd name="T8" fmla="*/ 40 w 146"/>
                  <a:gd name="T9" fmla="*/ 28 h 34"/>
                  <a:gd name="T10" fmla="*/ 101 w 146"/>
                  <a:gd name="T11" fmla="*/ 34 h 34"/>
                  <a:gd name="T12" fmla="*/ 146 w 146"/>
                  <a:gd name="T13" fmla="*/ 28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6"/>
                  <a:gd name="T22" fmla="*/ 0 h 34"/>
                  <a:gd name="T23" fmla="*/ 146 w 146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6" h="34">
                    <a:moveTo>
                      <a:pt x="146" y="28"/>
                    </a:moveTo>
                    <a:lnTo>
                      <a:pt x="101" y="0"/>
                    </a:lnTo>
                    <a:lnTo>
                      <a:pt x="40" y="5"/>
                    </a:lnTo>
                    <a:lnTo>
                      <a:pt x="0" y="24"/>
                    </a:lnTo>
                    <a:lnTo>
                      <a:pt x="40" y="28"/>
                    </a:lnTo>
                    <a:lnTo>
                      <a:pt x="101" y="34"/>
                    </a:lnTo>
                    <a:lnTo>
                      <a:pt x="146" y="2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6" name="Freeform 23"/>
              <p:cNvSpPr>
                <a:spLocks/>
              </p:cNvSpPr>
              <p:nvPr/>
            </p:nvSpPr>
            <p:spPr bwMode="auto">
              <a:xfrm>
                <a:off x="1339" y="2612"/>
                <a:ext cx="62" cy="19"/>
              </a:xfrm>
              <a:custGeom>
                <a:avLst/>
                <a:gdLst>
                  <a:gd name="T0" fmla="*/ 62 w 62"/>
                  <a:gd name="T1" fmla="*/ 19 h 19"/>
                  <a:gd name="T2" fmla="*/ 45 w 62"/>
                  <a:gd name="T3" fmla="*/ 0 h 19"/>
                  <a:gd name="T4" fmla="*/ 3 w 62"/>
                  <a:gd name="T5" fmla="*/ 0 h 19"/>
                  <a:gd name="T6" fmla="*/ 0 w 62"/>
                  <a:gd name="T7" fmla="*/ 19 h 19"/>
                  <a:gd name="T8" fmla="*/ 62 w 62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2"/>
                  <a:gd name="T16" fmla="*/ 0 h 19"/>
                  <a:gd name="T17" fmla="*/ 62 w 62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2" h="19">
                    <a:moveTo>
                      <a:pt x="62" y="19"/>
                    </a:moveTo>
                    <a:lnTo>
                      <a:pt x="45" y="0"/>
                    </a:lnTo>
                    <a:lnTo>
                      <a:pt x="3" y="0"/>
                    </a:lnTo>
                    <a:lnTo>
                      <a:pt x="0" y="19"/>
                    </a:lnTo>
                    <a:lnTo>
                      <a:pt x="62" y="1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7" name="Freeform 24"/>
              <p:cNvSpPr>
                <a:spLocks/>
              </p:cNvSpPr>
              <p:nvPr/>
            </p:nvSpPr>
            <p:spPr bwMode="auto">
              <a:xfrm>
                <a:off x="1561" y="2624"/>
                <a:ext cx="38" cy="17"/>
              </a:xfrm>
              <a:custGeom>
                <a:avLst/>
                <a:gdLst>
                  <a:gd name="T0" fmla="*/ 38 w 38"/>
                  <a:gd name="T1" fmla="*/ 0 h 17"/>
                  <a:gd name="T2" fmla="*/ 3 w 38"/>
                  <a:gd name="T3" fmla="*/ 0 h 17"/>
                  <a:gd name="T4" fmla="*/ 0 w 38"/>
                  <a:gd name="T5" fmla="*/ 11 h 17"/>
                  <a:gd name="T6" fmla="*/ 32 w 38"/>
                  <a:gd name="T7" fmla="*/ 17 h 17"/>
                  <a:gd name="T8" fmla="*/ 38 w 3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17"/>
                  <a:gd name="T17" fmla="*/ 38 w 3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17">
                    <a:moveTo>
                      <a:pt x="38" y="0"/>
                    </a:moveTo>
                    <a:lnTo>
                      <a:pt x="3" y="0"/>
                    </a:lnTo>
                    <a:lnTo>
                      <a:pt x="0" y="11"/>
                    </a:lnTo>
                    <a:lnTo>
                      <a:pt x="32" y="17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8" name="Freeform 25"/>
              <p:cNvSpPr>
                <a:spLocks/>
              </p:cNvSpPr>
              <p:nvPr/>
            </p:nvSpPr>
            <p:spPr bwMode="auto">
              <a:xfrm>
                <a:off x="1621" y="2651"/>
                <a:ext cx="17" cy="13"/>
              </a:xfrm>
              <a:custGeom>
                <a:avLst/>
                <a:gdLst>
                  <a:gd name="T0" fmla="*/ 0 w 17"/>
                  <a:gd name="T1" fmla="*/ 0 h 13"/>
                  <a:gd name="T2" fmla="*/ 9 w 17"/>
                  <a:gd name="T3" fmla="*/ 13 h 13"/>
                  <a:gd name="T4" fmla="*/ 17 w 17"/>
                  <a:gd name="T5" fmla="*/ 0 h 13"/>
                  <a:gd name="T6" fmla="*/ 0 w 17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3"/>
                  <a:gd name="T14" fmla="*/ 17 w 17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3">
                    <a:moveTo>
                      <a:pt x="0" y="0"/>
                    </a:moveTo>
                    <a:lnTo>
                      <a:pt x="9" y="13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59" name="Freeform 26"/>
              <p:cNvSpPr>
                <a:spLocks/>
              </p:cNvSpPr>
              <p:nvPr/>
            </p:nvSpPr>
            <p:spPr bwMode="auto">
              <a:xfrm>
                <a:off x="1648" y="2667"/>
                <a:ext cx="14" cy="63"/>
              </a:xfrm>
              <a:custGeom>
                <a:avLst/>
                <a:gdLst>
                  <a:gd name="T0" fmla="*/ 0 w 14"/>
                  <a:gd name="T1" fmla="*/ 0 h 63"/>
                  <a:gd name="T2" fmla="*/ 0 w 14"/>
                  <a:gd name="T3" fmla="*/ 24 h 63"/>
                  <a:gd name="T4" fmla="*/ 6 w 14"/>
                  <a:gd name="T5" fmla="*/ 63 h 63"/>
                  <a:gd name="T6" fmla="*/ 14 w 14"/>
                  <a:gd name="T7" fmla="*/ 53 h 63"/>
                  <a:gd name="T8" fmla="*/ 14 w 14"/>
                  <a:gd name="T9" fmla="*/ 20 h 63"/>
                  <a:gd name="T10" fmla="*/ 0 w 14"/>
                  <a:gd name="T11" fmla="*/ 0 h 6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"/>
                  <a:gd name="T19" fmla="*/ 0 h 63"/>
                  <a:gd name="T20" fmla="*/ 14 w 14"/>
                  <a:gd name="T21" fmla="*/ 63 h 6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" h="63">
                    <a:moveTo>
                      <a:pt x="0" y="0"/>
                    </a:moveTo>
                    <a:lnTo>
                      <a:pt x="0" y="24"/>
                    </a:lnTo>
                    <a:lnTo>
                      <a:pt x="6" y="63"/>
                    </a:lnTo>
                    <a:lnTo>
                      <a:pt x="14" y="53"/>
                    </a:lnTo>
                    <a:lnTo>
                      <a:pt x="14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0" name="Freeform 27"/>
              <p:cNvSpPr>
                <a:spLocks/>
              </p:cNvSpPr>
              <p:nvPr/>
            </p:nvSpPr>
            <p:spPr bwMode="auto">
              <a:xfrm>
                <a:off x="1658" y="4015"/>
                <a:ext cx="27" cy="27"/>
              </a:xfrm>
              <a:custGeom>
                <a:avLst/>
                <a:gdLst>
                  <a:gd name="T0" fmla="*/ 24 w 27"/>
                  <a:gd name="T1" fmla="*/ 0 h 27"/>
                  <a:gd name="T2" fmla="*/ 0 w 27"/>
                  <a:gd name="T3" fmla="*/ 27 h 27"/>
                  <a:gd name="T4" fmla="*/ 27 w 27"/>
                  <a:gd name="T5" fmla="*/ 17 h 27"/>
                  <a:gd name="T6" fmla="*/ 24 w 27"/>
                  <a:gd name="T7" fmla="*/ 0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27"/>
                  <a:gd name="T14" fmla="*/ 27 w 27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27">
                    <a:moveTo>
                      <a:pt x="24" y="0"/>
                    </a:moveTo>
                    <a:lnTo>
                      <a:pt x="0" y="27"/>
                    </a:lnTo>
                    <a:lnTo>
                      <a:pt x="27" y="1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1" name="Freeform 28"/>
              <p:cNvSpPr>
                <a:spLocks/>
              </p:cNvSpPr>
              <p:nvPr/>
            </p:nvSpPr>
            <p:spPr bwMode="auto">
              <a:xfrm>
                <a:off x="1682" y="4032"/>
                <a:ext cx="17" cy="10"/>
              </a:xfrm>
              <a:custGeom>
                <a:avLst/>
                <a:gdLst>
                  <a:gd name="T0" fmla="*/ 14 w 17"/>
                  <a:gd name="T1" fmla="*/ 0 h 10"/>
                  <a:gd name="T2" fmla="*/ 0 w 17"/>
                  <a:gd name="T3" fmla="*/ 10 h 10"/>
                  <a:gd name="T4" fmla="*/ 17 w 17"/>
                  <a:gd name="T5" fmla="*/ 10 h 10"/>
                  <a:gd name="T6" fmla="*/ 14 w 1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0"/>
                  <a:gd name="T14" fmla="*/ 17 w 17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0">
                    <a:moveTo>
                      <a:pt x="14" y="0"/>
                    </a:moveTo>
                    <a:lnTo>
                      <a:pt x="0" y="10"/>
                    </a:lnTo>
                    <a:lnTo>
                      <a:pt x="17" y="1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2" name="Freeform 29"/>
              <p:cNvSpPr>
                <a:spLocks/>
              </p:cNvSpPr>
              <p:nvPr/>
            </p:nvSpPr>
            <p:spPr bwMode="auto">
              <a:xfrm>
                <a:off x="1376" y="2449"/>
                <a:ext cx="25" cy="16"/>
              </a:xfrm>
              <a:custGeom>
                <a:avLst/>
                <a:gdLst>
                  <a:gd name="T0" fmla="*/ 25 w 25"/>
                  <a:gd name="T1" fmla="*/ 0 h 16"/>
                  <a:gd name="T2" fmla="*/ 8 w 25"/>
                  <a:gd name="T3" fmla="*/ 0 h 16"/>
                  <a:gd name="T4" fmla="*/ 0 w 25"/>
                  <a:gd name="T5" fmla="*/ 16 h 16"/>
                  <a:gd name="T6" fmla="*/ 25 w 25"/>
                  <a:gd name="T7" fmla="*/ 0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"/>
                  <a:gd name="T13" fmla="*/ 0 h 16"/>
                  <a:gd name="T14" fmla="*/ 25 w 25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" h="16">
                    <a:moveTo>
                      <a:pt x="25" y="0"/>
                    </a:moveTo>
                    <a:lnTo>
                      <a:pt x="8" y="0"/>
                    </a:lnTo>
                    <a:lnTo>
                      <a:pt x="0" y="16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3" name="Freeform 30"/>
              <p:cNvSpPr>
                <a:spLocks/>
              </p:cNvSpPr>
              <p:nvPr/>
            </p:nvSpPr>
            <p:spPr bwMode="auto">
              <a:xfrm>
                <a:off x="1401" y="2465"/>
                <a:ext cx="20" cy="22"/>
              </a:xfrm>
              <a:custGeom>
                <a:avLst/>
                <a:gdLst>
                  <a:gd name="T0" fmla="*/ 0 w 20"/>
                  <a:gd name="T1" fmla="*/ 0 h 22"/>
                  <a:gd name="T2" fmla="*/ 20 w 20"/>
                  <a:gd name="T3" fmla="*/ 22 h 22"/>
                  <a:gd name="T4" fmla="*/ 0 w 20"/>
                  <a:gd name="T5" fmla="*/ 18 h 22"/>
                  <a:gd name="T6" fmla="*/ 0 w 20"/>
                  <a:gd name="T7" fmla="*/ 0 h 2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"/>
                  <a:gd name="T13" fmla="*/ 0 h 22"/>
                  <a:gd name="T14" fmla="*/ 20 w 20"/>
                  <a:gd name="T15" fmla="*/ 22 h 2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" h="22">
                    <a:moveTo>
                      <a:pt x="0" y="0"/>
                    </a:moveTo>
                    <a:lnTo>
                      <a:pt x="20" y="22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4" name="Freeform 31"/>
              <p:cNvSpPr>
                <a:spLocks/>
              </p:cNvSpPr>
              <p:nvPr/>
            </p:nvSpPr>
            <p:spPr bwMode="auto">
              <a:xfrm>
                <a:off x="1421" y="2500"/>
                <a:ext cx="16" cy="23"/>
              </a:xfrm>
              <a:custGeom>
                <a:avLst/>
                <a:gdLst>
                  <a:gd name="T0" fmla="*/ 5 w 16"/>
                  <a:gd name="T1" fmla="*/ 0 h 23"/>
                  <a:gd name="T2" fmla="*/ 16 w 16"/>
                  <a:gd name="T3" fmla="*/ 17 h 23"/>
                  <a:gd name="T4" fmla="*/ 0 w 16"/>
                  <a:gd name="T5" fmla="*/ 23 h 23"/>
                  <a:gd name="T6" fmla="*/ 5 w 16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23"/>
                  <a:gd name="T14" fmla="*/ 16 w 16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23">
                    <a:moveTo>
                      <a:pt x="5" y="0"/>
                    </a:moveTo>
                    <a:lnTo>
                      <a:pt x="16" y="17"/>
                    </a:lnTo>
                    <a:lnTo>
                      <a:pt x="0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5" name="Freeform 32"/>
              <p:cNvSpPr>
                <a:spLocks/>
              </p:cNvSpPr>
              <p:nvPr/>
            </p:nvSpPr>
            <p:spPr bwMode="auto">
              <a:xfrm>
                <a:off x="2373" y="2267"/>
                <a:ext cx="1171" cy="1459"/>
              </a:xfrm>
              <a:custGeom>
                <a:avLst/>
                <a:gdLst>
                  <a:gd name="T0" fmla="*/ 725 w 1171"/>
                  <a:gd name="T1" fmla="*/ 108 h 1459"/>
                  <a:gd name="T2" fmla="*/ 631 w 1171"/>
                  <a:gd name="T3" fmla="*/ 128 h 1459"/>
                  <a:gd name="T4" fmla="*/ 541 w 1171"/>
                  <a:gd name="T5" fmla="*/ 94 h 1459"/>
                  <a:gd name="T6" fmla="*/ 494 w 1171"/>
                  <a:gd name="T7" fmla="*/ 10 h 1459"/>
                  <a:gd name="T8" fmla="*/ 390 w 1171"/>
                  <a:gd name="T9" fmla="*/ 10 h 1459"/>
                  <a:gd name="T10" fmla="*/ 274 w 1171"/>
                  <a:gd name="T11" fmla="*/ 41 h 1459"/>
                  <a:gd name="T12" fmla="*/ 156 w 1171"/>
                  <a:gd name="T13" fmla="*/ 90 h 1459"/>
                  <a:gd name="T14" fmla="*/ 96 w 1171"/>
                  <a:gd name="T15" fmla="*/ 176 h 1459"/>
                  <a:gd name="T16" fmla="*/ 5 w 1171"/>
                  <a:gd name="T17" fmla="*/ 301 h 1459"/>
                  <a:gd name="T18" fmla="*/ 0 w 1171"/>
                  <a:gd name="T19" fmla="*/ 451 h 1459"/>
                  <a:gd name="T20" fmla="*/ 63 w 1171"/>
                  <a:gd name="T21" fmla="*/ 548 h 1459"/>
                  <a:gd name="T22" fmla="*/ 120 w 1171"/>
                  <a:gd name="T23" fmla="*/ 616 h 1459"/>
                  <a:gd name="T24" fmla="*/ 221 w 1171"/>
                  <a:gd name="T25" fmla="*/ 671 h 1459"/>
                  <a:gd name="T26" fmla="*/ 351 w 1171"/>
                  <a:gd name="T27" fmla="*/ 621 h 1459"/>
                  <a:gd name="T28" fmla="*/ 451 w 1171"/>
                  <a:gd name="T29" fmla="*/ 663 h 1459"/>
                  <a:gd name="T30" fmla="*/ 431 w 1171"/>
                  <a:gd name="T31" fmla="*/ 735 h 1459"/>
                  <a:gd name="T32" fmla="*/ 494 w 1171"/>
                  <a:gd name="T33" fmla="*/ 855 h 1459"/>
                  <a:gd name="T34" fmla="*/ 492 w 1171"/>
                  <a:gd name="T35" fmla="*/ 1008 h 1459"/>
                  <a:gd name="T36" fmla="*/ 463 w 1171"/>
                  <a:gd name="T37" fmla="*/ 1100 h 1459"/>
                  <a:gd name="T38" fmla="*/ 487 w 1171"/>
                  <a:gd name="T39" fmla="*/ 1160 h 1459"/>
                  <a:gd name="T40" fmla="*/ 559 w 1171"/>
                  <a:gd name="T41" fmla="*/ 1326 h 1459"/>
                  <a:gd name="T42" fmla="*/ 578 w 1171"/>
                  <a:gd name="T43" fmla="*/ 1438 h 1459"/>
                  <a:gd name="T44" fmla="*/ 695 w 1171"/>
                  <a:gd name="T45" fmla="*/ 1459 h 1459"/>
                  <a:gd name="T46" fmla="*/ 772 w 1171"/>
                  <a:gd name="T47" fmla="*/ 1375 h 1459"/>
                  <a:gd name="T48" fmla="*/ 795 w 1171"/>
                  <a:gd name="T49" fmla="*/ 1312 h 1459"/>
                  <a:gd name="T50" fmla="*/ 884 w 1171"/>
                  <a:gd name="T51" fmla="*/ 1240 h 1459"/>
                  <a:gd name="T52" fmla="*/ 865 w 1171"/>
                  <a:gd name="T53" fmla="*/ 1160 h 1459"/>
                  <a:gd name="T54" fmla="*/ 970 w 1171"/>
                  <a:gd name="T55" fmla="*/ 1106 h 1459"/>
                  <a:gd name="T56" fmla="*/ 975 w 1171"/>
                  <a:gd name="T57" fmla="*/ 1000 h 1459"/>
                  <a:gd name="T58" fmla="*/ 966 w 1171"/>
                  <a:gd name="T59" fmla="*/ 885 h 1459"/>
                  <a:gd name="T60" fmla="*/ 1053 w 1171"/>
                  <a:gd name="T61" fmla="*/ 775 h 1459"/>
                  <a:gd name="T62" fmla="*/ 1126 w 1171"/>
                  <a:gd name="T63" fmla="*/ 711 h 1459"/>
                  <a:gd name="T64" fmla="*/ 1161 w 1171"/>
                  <a:gd name="T65" fmla="*/ 653 h 1459"/>
                  <a:gd name="T66" fmla="*/ 1161 w 1171"/>
                  <a:gd name="T67" fmla="*/ 562 h 1459"/>
                  <a:gd name="T68" fmla="*/ 1118 w 1171"/>
                  <a:gd name="T69" fmla="*/ 578 h 1459"/>
                  <a:gd name="T70" fmla="*/ 949 w 1171"/>
                  <a:gd name="T71" fmla="*/ 451 h 1459"/>
                  <a:gd name="T72" fmla="*/ 884 w 1171"/>
                  <a:gd name="T73" fmla="*/ 241 h 1459"/>
                  <a:gd name="T74" fmla="*/ 853 w 1171"/>
                  <a:gd name="T75" fmla="*/ 138 h 145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171"/>
                  <a:gd name="T115" fmla="*/ 0 h 1459"/>
                  <a:gd name="T116" fmla="*/ 1171 w 1171"/>
                  <a:gd name="T117" fmla="*/ 1459 h 1459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171" h="1459">
                    <a:moveTo>
                      <a:pt x="853" y="138"/>
                    </a:moveTo>
                    <a:lnTo>
                      <a:pt x="725" y="108"/>
                    </a:lnTo>
                    <a:lnTo>
                      <a:pt x="650" y="100"/>
                    </a:lnTo>
                    <a:lnTo>
                      <a:pt x="631" y="128"/>
                    </a:lnTo>
                    <a:lnTo>
                      <a:pt x="586" y="128"/>
                    </a:lnTo>
                    <a:lnTo>
                      <a:pt x="541" y="94"/>
                    </a:lnTo>
                    <a:lnTo>
                      <a:pt x="479" y="86"/>
                    </a:lnTo>
                    <a:lnTo>
                      <a:pt x="494" y="10"/>
                    </a:lnTo>
                    <a:lnTo>
                      <a:pt x="434" y="0"/>
                    </a:lnTo>
                    <a:lnTo>
                      <a:pt x="390" y="10"/>
                    </a:lnTo>
                    <a:lnTo>
                      <a:pt x="338" y="10"/>
                    </a:lnTo>
                    <a:lnTo>
                      <a:pt x="274" y="41"/>
                    </a:lnTo>
                    <a:lnTo>
                      <a:pt x="189" y="46"/>
                    </a:lnTo>
                    <a:lnTo>
                      <a:pt x="156" y="90"/>
                    </a:lnTo>
                    <a:lnTo>
                      <a:pt x="115" y="113"/>
                    </a:lnTo>
                    <a:lnTo>
                      <a:pt x="96" y="176"/>
                    </a:lnTo>
                    <a:lnTo>
                      <a:pt x="54" y="213"/>
                    </a:lnTo>
                    <a:lnTo>
                      <a:pt x="5" y="301"/>
                    </a:lnTo>
                    <a:lnTo>
                      <a:pt x="15" y="370"/>
                    </a:lnTo>
                    <a:lnTo>
                      <a:pt x="0" y="451"/>
                    </a:lnTo>
                    <a:lnTo>
                      <a:pt x="13" y="516"/>
                    </a:lnTo>
                    <a:lnTo>
                      <a:pt x="63" y="548"/>
                    </a:lnTo>
                    <a:lnTo>
                      <a:pt x="78" y="602"/>
                    </a:lnTo>
                    <a:lnTo>
                      <a:pt x="120" y="616"/>
                    </a:lnTo>
                    <a:lnTo>
                      <a:pt x="144" y="653"/>
                    </a:lnTo>
                    <a:lnTo>
                      <a:pt x="221" y="671"/>
                    </a:lnTo>
                    <a:lnTo>
                      <a:pt x="323" y="657"/>
                    </a:lnTo>
                    <a:lnTo>
                      <a:pt x="351" y="621"/>
                    </a:lnTo>
                    <a:lnTo>
                      <a:pt x="399" y="663"/>
                    </a:lnTo>
                    <a:lnTo>
                      <a:pt x="451" y="663"/>
                    </a:lnTo>
                    <a:lnTo>
                      <a:pt x="473" y="688"/>
                    </a:lnTo>
                    <a:lnTo>
                      <a:pt x="431" y="735"/>
                    </a:lnTo>
                    <a:lnTo>
                      <a:pt x="434" y="800"/>
                    </a:lnTo>
                    <a:lnTo>
                      <a:pt x="494" y="855"/>
                    </a:lnTo>
                    <a:lnTo>
                      <a:pt x="506" y="935"/>
                    </a:lnTo>
                    <a:lnTo>
                      <a:pt x="492" y="1008"/>
                    </a:lnTo>
                    <a:lnTo>
                      <a:pt x="483" y="1056"/>
                    </a:lnTo>
                    <a:lnTo>
                      <a:pt x="463" y="1100"/>
                    </a:lnTo>
                    <a:lnTo>
                      <a:pt x="483" y="1126"/>
                    </a:lnTo>
                    <a:lnTo>
                      <a:pt x="487" y="1160"/>
                    </a:lnTo>
                    <a:lnTo>
                      <a:pt x="529" y="1191"/>
                    </a:lnTo>
                    <a:lnTo>
                      <a:pt x="559" y="1326"/>
                    </a:lnTo>
                    <a:lnTo>
                      <a:pt x="578" y="1346"/>
                    </a:lnTo>
                    <a:lnTo>
                      <a:pt x="578" y="1438"/>
                    </a:lnTo>
                    <a:lnTo>
                      <a:pt x="600" y="1459"/>
                    </a:lnTo>
                    <a:lnTo>
                      <a:pt x="695" y="1459"/>
                    </a:lnTo>
                    <a:lnTo>
                      <a:pt x="757" y="1427"/>
                    </a:lnTo>
                    <a:lnTo>
                      <a:pt x="772" y="1375"/>
                    </a:lnTo>
                    <a:lnTo>
                      <a:pt x="795" y="1361"/>
                    </a:lnTo>
                    <a:lnTo>
                      <a:pt x="795" y="1312"/>
                    </a:lnTo>
                    <a:lnTo>
                      <a:pt x="836" y="1290"/>
                    </a:lnTo>
                    <a:lnTo>
                      <a:pt x="884" y="1240"/>
                    </a:lnTo>
                    <a:lnTo>
                      <a:pt x="884" y="1200"/>
                    </a:lnTo>
                    <a:lnTo>
                      <a:pt x="865" y="1160"/>
                    </a:lnTo>
                    <a:lnTo>
                      <a:pt x="890" y="1136"/>
                    </a:lnTo>
                    <a:lnTo>
                      <a:pt x="970" y="1106"/>
                    </a:lnTo>
                    <a:lnTo>
                      <a:pt x="980" y="1062"/>
                    </a:lnTo>
                    <a:lnTo>
                      <a:pt x="975" y="1000"/>
                    </a:lnTo>
                    <a:lnTo>
                      <a:pt x="966" y="982"/>
                    </a:lnTo>
                    <a:lnTo>
                      <a:pt x="966" y="885"/>
                    </a:lnTo>
                    <a:lnTo>
                      <a:pt x="997" y="825"/>
                    </a:lnTo>
                    <a:lnTo>
                      <a:pt x="1053" y="775"/>
                    </a:lnTo>
                    <a:lnTo>
                      <a:pt x="1092" y="757"/>
                    </a:lnTo>
                    <a:lnTo>
                      <a:pt x="1126" y="711"/>
                    </a:lnTo>
                    <a:lnTo>
                      <a:pt x="1129" y="681"/>
                    </a:lnTo>
                    <a:lnTo>
                      <a:pt x="1161" y="653"/>
                    </a:lnTo>
                    <a:lnTo>
                      <a:pt x="1171" y="602"/>
                    </a:lnTo>
                    <a:lnTo>
                      <a:pt x="1161" y="562"/>
                    </a:lnTo>
                    <a:lnTo>
                      <a:pt x="1134" y="562"/>
                    </a:lnTo>
                    <a:lnTo>
                      <a:pt x="1118" y="578"/>
                    </a:lnTo>
                    <a:lnTo>
                      <a:pt x="1053" y="573"/>
                    </a:lnTo>
                    <a:lnTo>
                      <a:pt x="949" y="451"/>
                    </a:lnTo>
                    <a:lnTo>
                      <a:pt x="934" y="381"/>
                    </a:lnTo>
                    <a:lnTo>
                      <a:pt x="884" y="241"/>
                    </a:lnTo>
                    <a:lnTo>
                      <a:pt x="856" y="158"/>
                    </a:lnTo>
                    <a:lnTo>
                      <a:pt x="853" y="1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6" name="Freeform 33"/>
              <p:cNvSpPr>
                <a:spLocks/>
              </p:cNvSpPr>
              <p:nvPr/>
            </p:nvSpPr>
            <p:spPr bwMode="auto">
              <a:xfrm>
                <a:off x="3390" y="3226"/>
                <a:ext cx="120" cy="258"/>
              </a:xfrm>
              <a:custGeom>
                <a:avLst/>
                <a:gdLst>
                  <a:gd name="T0" fmla="*/ 92 w 120"/>
                  <a:gd name="T1" fmla="*/ 5 h 258"/>
                  <a:gd name="T2" fmla="*/ 71 w 120"/>
                  <a:gd name="T3" fmla="*/ 58 h 258"/>
                  <a:gd name="T4" fmla="*/ 8 w 120"/>
                  <a:gd name="T5" fmla="*/ 92 h 258"/>
                  <a:gd name="T6" fmla="*/ 0 w 120"/>
                  <a:gd name="T7" fmla="*/ 191 h 258"/>
                  <a:gd name="T8" fmla="*/ 12 w 120"/>
                  <a:gd name="T9" fmla="*/ 258 h 258"/>
                  <a:gd name="T10" fmla="*/ 71 w 120"/>
                  <a:gd name="T11" fmla="*/ 258 h 258"/>
                  <a:gd name="T12" fmla="*/ 101 w 120"/>
                  <a:gd name="T13" fmla="*/ 137 h 258"/>
                  <a:gd name="T14" fmla="*/ 120 w 120"/>
                  <a:gd name="T15" fmla="*/ 63 h 258"/>
                  <a:gd name="T16" fmla="*/ 104 w 120"/>
                  <a:gd name="T17" fmla="*/ 0 h 258"/>
                  <a:gd name="T18" fmla="*/ 92 w 120"/>
                  <a:gd name="T19" fmla="*/ 5 h 25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0"/>
                  <a:gd name="T31" fmla="*/ 0 h 258"/>
                  <a:gd name="T32" fmla="*/ 120 w 120"/>
                  <a:gd name="T33" fmla="*/ 258 h 25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0" h="258">
                    <a:moveTo>
                      <a:pt x="92" y="5"/>
                    </a:moveTo>
                    <a:lnTo>
                      <a:pt x="71" y="58"/>
                    </a:lnTo>
                    <a:lnTo>
                      <a:pt x="8" y="92"/>
                    </a:lnTo>
                    <a:lnTo>
                      <a:pt x="0" y="191"/>
                    </a:lnTo>
                    <a:lnTo>
                      <a:pt x="12" y="258"/>
                    </a:lnTo>
                    <a:lnTo>
                      <a:pt x="71" y="258"/>
                    </a:lnTo>
                    <a:lnTo>
                      <a:pt x="101" y="137"/>
                    </a:lnTo>
                    <a:lnTo>
                      <a:pt x="120" y="63"/>
                    </a:lnTo>
                    <a:lnTo>
                      <a:pt x="104" y="0"/>
                    </a:lnTo>
                    <a:lnTo>
                      <a:pt x="92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7" name="Freeform 34"/>
              <p:cNvSpPr>
                <a:spLocks/>
              </p:cNvSpPr>
              <p:nvPr/>
            </p:nvSpPr>
            <p:spPr bwMode="auto">
              <a:xfrm>
                <a:off x="4014" y="2840"/>
                <a:ext cx="53" cy="84"/>
              </a:xfrm>
              <a:custGeom>
                <a:avLst/>
                <a:gdLst>
                  <a:gd name="T0" fmla="*/ 19 w 53"/>
                  <a:gd name="T1" fmla="*/ 0 h 84"/>
                  <a:gd name="T2" fmla="*/ 0 w 53"/>
                  <a:gd name="T3" fmla="*/ 55 h 84"/>
                  <a:gd name="T4" fmla="*/ 19 w 53"/>
                  <a:gd name="T5" fmla="*/ 84 h 84"/>
                  <a:gd name="T6" fmla="*/ 53 w 53"/>
                  <a:gd name="T7" fmla="*/ 69 h 84"/>
                  <a:gd name="T8" fmla="*/ 41 w 53"/>
                  <a:gd name="T9" fmla="*/ 40 h 84"/>
                  <a:gd name="T10" fmla="*/ 19 w 53"/>
                  <a:gd name="T11" fmla="*/ 0 h 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84"/>
                  <a:gd name="T20" fmla="*/ 53 w 53"/>
                  <a:gd name="T21" fmla="*/ 84 h 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84">
                    <a:moveTo>
                      <a:pt x="19" y="0"/>
                    </a:moveTo>
                    <a:lnTo>
                      <a:pt x="0" y="55"/>
                    </a:lnTo>
                    <a:lnTo>
                      <a:pt x="19" y="84"/>
                    </a:lnTo>
                    <a:lnTo>
                      <a:pt x="53" y="69"/>
                    </a:lnTo>
                    <a:lnTo>
                      <a:pt x="41" y="4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8" name="Freeform 35"/>
              <p:cNvSpPr>
                <a:spLocks/>
              </p:cNvSpPr>
              <p:nvPr/>
            </p:nvSpPr>
            <p:spPr bwMode="auto">
              <a:xfrm>
                <a:off x="2608" y="1778"/>
                <a:ext cx="120" cy="239"/>
              </a:xfrm>
              <a:custGeom>
                <a:avLst/>
                <a:gdLst>
                  <a:gd name="T0" fmla="*/ 67 w 120"/>
                  <a:gd name="T1" fmla="*/ 2 h 239"/>
                  <a:gd name="T2" fmla="*/ 72 w 120"/>
                  <a:gd name="T3" fmla="*/ 37 h 239"/>
                  <a:gd name="T4" fmla="*/ 45 w 120"/>
                  <a:gd name="T5" fmla="*/ 60 h 239"/>
                  <a:gd name="T6" fmla="*/ 70 w 120"/>
                  <a:gd name="T7" fmla="*/ 60 h 239"/>
                  <a:gd name="T8" fmla="*/ 81 w 120"/>
                  <a:gd name="T9" fmla="*/ 76 h 239"/>
                  <a:gd name="T10" fmla="*/ 67 w 120"/>
                  <a:gd name="T11" fmla="*/ 100 h 239"/>
                  <a:gd name="T12" fmla="*/ 95 w 120"/>
                  <a:gd name="T13" fmla="*/ 113 h 239"/>
                  <a:gd name="T14" fmla="*/ 97 w 120"/>
                  <a:gd name="T15" fmla="*/ 152 h 239"/>
                  <a:gd name="T16" fmla="*/ 116 w 120"/>
                  <a:gd name="T17" fmla="*/ 164 h 239"/>
                  <a:gd name="T18" fmla="*/ 120 w 120"/>
                  <a:gd name="T19" fmla="*/ 188 h 239"/>
                  <a:gd name="T20" fmla="*/ 81 w 120"/>
                  <a:gd name="T21" fmla="*/ 209 h 239"/>
                  <a:gd name="T22" fmla="*/ 34 w 120"/>
                  <a:gd name="T23" fmla="*/ 225 h 239"/>
                  <a:gd name="T24" fmla="*/ 4 w 120"/>
                  <a:gd name="T25" fmla="*/ 239 h 239"/>
                  <a:gd name="T26" fmla="*/ 21 w 120"/>
                  <a:gd name="T27" fmla="*/ 215 h 239"/>
                  <a:gd name="T28" fmla="*/ 34 w 120"/>
                  <a:gd name="T29" fmla="*/ 204 h 239"/>
                  <a:gd name="T30" fmla="*/ 14 w 120"/>
                  <a:gd name="T31" fmla="*/ 201 h 239"/>
                  <a:gd name="T32" fmla="*/ 29 w 120"/>
                  <a:gd name="T33" fmla="*/ 171 h 239"/>
                  <a:gd name="T34" fmla="*/ 17 w 120"/>
                  <a:gd name="T35" fmla="*/ 159 h 239"/>
                  <a:gd name="T36" fmla="*/ 40 w 120"/>
                  <a:gd name="T37" fmla="*/ 159 h 239"/>
                  <a:gd name="T38" fmla="*/ 51 w 120"/>
                  <a:gd name="T39" fmla="*/ 141 h 239"/>
                  <a:gd name="T40" fmla="*/ 34 w 120"/>
                  <a:gd name="T41" fmla="*/ 124 h 239"/>
                  <a:gd name="T42" fmla="*/ 0 w 120"/>
                  <a:gd name="T43" fmla="*/ 97 h 239"/>
                  <a:gd name="T44" fmla="*/ 0 w 120"/>
                  <a:gd name="T45" fmla="*/ 46 h 239"/>
                  <a:gd name="T46" fmla="*/ 17 w 120"/>
                  <a:gd name="T47" fmla="*/ 37 h 239"/>
                  <a:gd name="T48" fmla="*/ 51 w 120"/>
                  <a:gd name="T49" fmla="*/ 27 h 239"/>
                  <a:gd name="T50" fmla="*/ 62 w 120"/>
                  <a:gd name="T51" fmla="*/ 0 h 239"/>
                  <a:gd name="T52" fmla="*/ 67 w 120"/>
                  <a:gd name="T53" fmla="*/ 2 h 23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20"/>
                  <a:gd name="T82" fmla="*/ 0 h 239"/>
                  <a:gd name="T83" fmla="*/ 120 w 120"/>
                  <a:gd name="T84" fmla="*/ 239 h 239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20" h="239">
                    <a:moveTo>
                      <a:pt x="67" y="2"/>
                    </a:moveTo>
                    <a:lnTo>
                      <a:pt x="72" y="37"/>
                    </a:lnTo>
                    <a:lnTo>
                      <a:pt x="45" y="60"/>
                    </a:lnTo>
                    <a:lnTo>
                      <a:pt x="70" y="60"/>
                    </a:lnTo>
                    <a:lnTo>
                      <a:pt x="81" y="76"/>
                    </a:lnTo>
                    <a:lnTo>
                      <a:pt x="67" y="100"/>
                    </a:lnTo>
                    <a:lnTo>
                      <a:pt x="95" y="113"/>
                    </a:lnTo>
                    <a:lnTo>
                      <a:pt x="97" y="152"/>
                    </a:lnTo>
                    <a:lnTo>
                      <a:pt x="116" y="164"/>
                    </a:lnTo>
                    <a:lnTo>
                      <a:pt x="120" y="188"/>
                    </a:lnTo>
                    <a:lnTo>
                      <a:pt x="81" y="209"/>
                    </a:lnTo>
                    <a:lnTo>
                      <a:pt x="34" y="225"/>
                    </a:lnTo>
                    <a:lnTo>
                      <a:pt x="4" y="239"/>
                    </a:lnTo>
                    <a:lnTo>
                      <a:pt x="21" y="215"/>
                    </a:lnTo>
                    <a:lnTo>
                      <a:pt x="34" y="204"/>
                    </a:lnTo>
                    <a:lnTo>
                      <a:pt x="14" y="201"/>
                    </a:lnTo>
                    <a:lnTo>
                      <a:pt x="29" y="171"/>
                    </a:lnTo>
                    <a:lnTo>
                      <a:pt x="17" y="159"/>
                    </a:lnTo>
                    <a:lnTo>
                      <a:pt x="40" y="159"/>
                    </a:lnTo>
                    <a:lnTo>
                      <a:pt x="51" y="141"/>
                    </a:lnTo>
                    <a:lnTo>
                      <a:pt x="34" y="124"/>
                    </a:lnTo>
                    <a:lnTo>
                      <a:pt x="0" y="97"/>
                    </a:lnTo>
                    <a:lnTo>
                      <a:pt x="0" y="46"/>
                    </a:lnTo>
                    <a:lnTo>
                      <a:pt x="17" y="37"/>
                    </a:lnTo>
                    <a:lnTo>
                      <a:pt x="51" y="27"/>
                    </a:lnTo>
                    <a:lnTo>
                      <a:pt x="62" y="0"/>
                    </a:lnTo>
                    <a:lnTo>
                      <a:pt x="6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69" name="Freeform 36"/>
              <p:cNvSpPr>
                <a:spLocks/>
              </p:cNvSpPr>
              <p:nvPr/>
            </p:nvSpPr>
            <p:spPr bwMode="auto">
              <a:xfrm>
                <a:off x="2540" y="1881"/>
                <a:ext cx="72" cy="106"/>
              </a:xfrm>
              <a:custGeom>
                <a:avLst/>
                <a:gdLst>
                  <a:gd name="T0" fmla="*/ 72 w 72"/>
                  <a:gd name="T1" fmla="*/ 27 h 106"/>
                  <a:gd name="T2" fmla="*/ 61 w 72"/>
                  <a:gd name="T3" fmla="*/ 49 h 106"/>
                  <a:gd name="T4" fmla="*/ 72 w 72"/>
                  <a:gd name="T5" fmla="*/ 85 h 106"/>
                  <a:gd name="T6" fmla="*/ 49 w 72"/>
                  <a:gd name="T7" fmla="*/ 106 h 106"/>
                  <a:gd name="T8" fmla="*/ 0 w 72"/>
                  <a:gd name="T9" fmla="*/ 101 h 106"/>
                  <a:gd name="T10" fmla="*/ 12 w 72"/>
                  <a:gd name="T11" fmla="*/ 58 h 106"/>
                  <a:gd name="T12" fmla="*/ 4 w 72"/>
                  <a:gd name="T13" fmla="*/ 23 h 106"/>
                  <a:gd name="T14" fmla="*/ 46 w 72"/>
                  <a:gd name="T15" fmla="*/ 0 h 106"/>
                  <a:gd name="T16" fmla="*/ 72 w 72"/>
                  <a:gd name="T17" fmla="*/ 27 h 10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2"/>
                  <a:gd name="T28" fmla="*/ 0 h 106"/>
                  <a:gd name="T29" fmla="*/ 72 w 72"/>
                  <a:gd name="T30" fmla="*/ 106 h 10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2" h="106">
                    <a:moveTo>
                      <a:pt x="72" y="27"/>
                    </a:moveTo>
                    <a:lnTo>
                      <a:pt x="61" y="49"/>
                    </a:lnTo>
                    <a:lnTo>
                      <a:pt x="72" y="85"/>
                    </a:lnTo>
                    <a:lnTo>
                      <a:pt x="49" y="106"/>
                    </a:lnTo>
                    <a:lnTo>
                      <a:pt x="0" y="101"/>
                    </a:lnTo>
                    <a:lnTo>
                      <a:pt x="12" y="58"/>
                    </a:lnTo>
                    <a:lnTo>
                      <a:pt x="4" y="23"/>
                    </a:lnTo>
                    <a:lnTo>
                      <a:pt x="46" y="0"/>
                    </a:lnTo>
                    <a:lnTo>
                      <a:pt x="72" y="2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0" name="Freeform 37"/>
              <p:cNvSpPr>
                <a:spLocks/>
              </p:cNvSpPr>
              <p:nvPr/>
            </p:nvSpPr>
            <p:spPr bwMode="auto">
              <a:xfrm>
                <a:off x="2863" y="1190"/>
                <a:ext cx="215" cy="118"/>
              </a:xfrm>
              <a:custGeom>
                <a:avLst/>
                <a:gdLst>
                  <a:gd name="T0" fmla="*/ 215 w 215"/>
                  <a:gd name="T1" fmla="*/ 74 h 118"/>
                  <a:gd name="T2" fmla="*/ 164 w 215"/>
                  <a:gd name="T3" fmla="*/ 58 h 118"/>
                  <a:gd name="T4" fmla="*/ 104 w 215"/>
                  <a:gd name="T5" fmla="*/ 5 h 118"/>
                  <a:gd name="T6" fmla="*/ 75 w 215"/>
                  <a:gd name="T7" fmla="*/ 0 h 118"/>
                  <a:gd name="T8" fmla="*/ 66 w 215"/>
                  <a:gd name="T9" fmla="*/ 18 h 118"/>
                  <a:gd name="T10" fmla="*/ 2 w 215"/>
                  <a:gd name="T11" fmla="*/ 18 h 118"/>
                  <a:gd name="T12" fmla="*/ 0 w 215"/>
                  <a:gd name="T13" fmla="*/ 44 h 118"/>
                  <a:gd name="T14" fmla="*/ 50 w 215"/>
                  <a:gd name="T15" fmla="*/ 65 h 118"/>
                  <a:gd name="T16" fmla="*/ 36 w 215"/>
                  <a:gd name="T17" fmla="*/ 81 h 118"/>
                  <a:gd name="T18" fmla="*/ 69 w 215"/>
                  <a:gd name="T19" fmla="*/ 118 h 118"/>
                  <a:gd name="T20" fmla="*/ 106 w 215"/>
                  <a:gd name="T21" fmla="*/ 95 h 118"/>
                  <a:gd name="T22" fmla="*/ 132 w 215"/>
                  <a:gd name="T23" fmla="*/ 50 h 118"/>
                  <a:gd name="T24" fmla="*/ 159 w 215"/>
                  <a:gd name="T25" fmla="*/ 68 h 118"/>
                  <a:gd name="T26" fmla="*/ 138 w 215"/>
                  <a:gd name="T27" fmla="*/ 92 h 118"/>
                  <a:gd name="T28" fmla="*/ 185 w 215"/>
                  <a:gd name="T29" fmla="*/ 105 h 118"/>
                  <a:gd name="T30" fmla="*/ 210 w 215"/>
                  <a:gd name="T31" fmla="*/ 95 h 118"/>
                  <a:gd name="T32" fmla="*/ 215 w 215"/>
                  <a:gd name="T33" fmla="*/ 74 h 1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5"/>
                  <a:gd name="T52" fmla="*/ 0 h 118"/>
                  <a:gd name="T53" fmla="*/ 215 w 215"/>
                  <a:gd name="T54" fmla="*/ 118 h 11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5" h="118">
                    <a:moveTo>
                      <a:pt x="215" y="74"/>
                    </a:moveTo>
                    <a:lnTo>
                      <a:pt x="164" y="58"/>
                    </a:lnTo>
                    <a:lnTo>
                      <a:pt x="104" y="5"/>
                    </a:lnTo>
                    <a:lnTo>
                      <a:pt x="75" y="0"/>
                    </a:lnTo>
                    <a:lnTo>
                      <a:pt x="66" y="18"/>
                    </a:lnTo>
                    <a:lnTo>
                      <a:pt x="2" y="18"/>
                    </a:lnTo>
                    <a:lnTo>
                      <a:pt x="0" y="44"/>
                    </a:lnTo>
                    <a:lnTo>
                      <a:pt x="50" y="65"/>
                    </a:lnTo>
                    <a:lnTo>
                      <a:pt x="36" y="81"/>
                    </a:lnTo>
                    <a:lnTo>
                      <a:pt x="69" y="118"/>
                    </a:lnTo>
                    <a:lnTo>
                      <a:pt x="106" y="95"/>
                    </a:lnTo>
                    <a:lnTo>
                      <a:pt x="132" y="50"/>
                    </a:lnTo>
                    <a:lnTo>
                      <a:pt x="159" y="68"/>
                    </a:lnTo>
                    <a:lnTo>
                      <a:pt x="138" y="92"/>
                    </a:lnTo>
                    <a:lnTo>
                      <a:pt x="185" y="105"/>
                    </a:lnTo>
                    <a:lnTo>
                      <a:pt x="210" y="95"/>
                    </a:lnTo>
                    <a:lnTo>
                      <a:pt x="215" y="7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1" name="Freeform 38"/>
              <p:cNvSpPr>
                <a:spLocks/>
              </p:cNvSpPr>
              <p:nvPr/>
            </p:nvSpPr>
            <p:spPr bwMode="auto">
              <a:xfrm>
                <a:off x="2985" y="1190"/>
                <a:ext cx="125" cy="38"/>
              </a:xfrm>
              <a:custGeom>
                <a:avLst/>
                <a:gdLst>
                  <a:gd name="T0" fmla="*/ 0 w 125"/>
                  <a:gd name="T1" fmla="*/ 5 h 38"/>
                  <a:gd name="T2" fmla="*/ 117 w 125"/>
                  <a:gd name="T3" fmla="*/ 0 h 38"/>
                  <a:gd name="T4" fmla="*/ 125 w 125"/>
                  <a:gd name="T5" fmla="*/ 18 h 38"/>
                  <a:gd name="T6" fmla="*/ 100 w 125"/>
                  <a:gd name="T7" fmla="*/ 25 h 38"/>
                  <a:gd name="T8" fmla="*/ 61 w 125"/>
                  <a:gd name="T9" fmla="*/ 38 h 38"/>
                  <a:gd name="T10" fmla="*/ 25 w 125"/>
                  <a:gd name="T11" fmla="*/ 26 h 38"/>
                  <a:gd name="T12" fmla="*/ 47 w 125"/>
                  <a:gd name="T13" fmla="*/ 18 h 38"/>
                  <a:gd name="T14" fmla="*/ 0 w 125"/>
                  <a:gd name="T15" fmla="*/ 5 h 3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25"/>
                  <a:gd name="T25" fmla="*/ 0 h 38"/>
                  <a:gd name="T26" fmla="*/ 125 w 125"/>
                  <a:gd name="T27" fmla="*/ 38 h 3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25" h="38">
                    <a:moveTo>
                      <a:pt x="0" y="5"/>
                    </a:moveTo>
                    <a:lnTo>
                      <a:pt x="117" y="0"/>
                    </a:lnTo>
                    <a:lnTo>
                      <a:pt x="125" y="18"/>
                    </a:lnTo>
                    <a:lnTo>
                      <a:pt x="100" y="25"/>
                    </a:lnTo>
                    <a:lnTo>
                      <a:pt x="61" y="38"/>
                    </a:lnTo>
                    <a:lnTo>
                      <a:pt x="25" y="26"/>
                    </a:lnTo>
                    <a:lnTo>
                      <a:pt x="47" y="1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2" name="Freeform 39"/>
              <p:cNvSpPr>
                <a:spLocks/>
              </p:cNvSpPr>
              <p:nvPr/>
            </p:nvSpPr>
            <p:spPr bwMode="auto">
              <a:xfrm>
                <a:off x="3460" y="1303"/>
                <a:ext cx="239" cy="184"/>
              </a:xfrm>
              <a:custGeom>
                <a:avLst/>
                <a:gdLst>
                  <a:gd name="T0" fmla="*/ 239 w 239"/>
                  <a:gd name="T1" fmla="*/ 1 h 184"/>
                  <a:gd name="T2" fmla="*/ 199 w 239"/>
                  <a:gd name="T3" fmla="*/ 0 h 184"/>
                  <a:gd name="T4" fmla="*/ 168 w 239"/>
                  <a:gd name="T5" fmla="*/ 21 h 184"/>
                  <a:gd name="T6" fmla="*/ 94 w 239"/>
                  <a:gd name="T7" fmla="*/ 38 h 184"/>
                  <a:gd name="T8" fmla="*/ 39 w 239"/>
                  <a:gd name="T9" fmla="*/ 59 h 184"/>
                  <a:gd name="T10" fmla="*/ 20 w 239"/>
                  <a:gd name="T11" fmla="*/ 103 h 184"/>
                  <a:gd name="T12" fmla="*/ 0 w 239"/>
                  <a:gd name="T13" fmla="*/ 157 h 184"/>
                  <a:gd name="T14" fmla="*/ 39 w 239"/>
                  <a:gd name="T15" fmla="*/ 184 h 184"/>
                  <a:gd name="T16" fmla="*/ 84 w 239"/>
                  <a:gd name="T17" fmla="*/ 175 h 184"/>
                  <a:gd name="T18" fmla="*/ 59 w 239"/>
                  <a:gd name="T19" fmla="*/ 147 h 184"/>
                  <a:gd name="T20" fmla="*/ 88 w 239"/>
                  <a:gd name="T21" fmla="*/ 80 h 184"/>
                  <a:gd name="T22" fmla="*/ 151 w 239"/>
                  <a:gd name="T23" fmla="*/ 50 h 184"/>
                  <a:gd name="T24" fmla="*/ 239 w 239"/>
                  <a:gd name="T25" fmla="*/ 27 h 184"/>
                  <a:gd name="T26" fmla="*/ 239 w 239"/>
                  <a:gd name="T27" fmla="*/ 1 h 18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39"/>
                  <a:gd name="T43" fmla="*/ 0 h 184"/>
                  <a:gd name="T44" fmla="*/ 239 w 239"/>
                  <a:gd name="T45" fmla="*/ 184 h 18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39" h="184">
                    <a:moveTo>
                      <a:pt x="239" y="1"/>
                    </a:moveTo>
                    <a:lnTo>
                      <a:pt x="199" y="0"/>
                    </a:lnTo>
                    <a:lnTo>
                      <a:pt x="168" y="21"/>
                    </a:lnTo>
                    <a:lnTo>
                      <a:pt x="94" y="38"/>
                    </a:lnTo>
                    <a:lnTo>
                      <a:pt x="39" y="59"/>
                    </a:lnTo>
                    <a:lnTo>
                      <a:pt x="20" y="103"/>
                    </a:lnTo>
                    <a:lnTo>
                      <a:pt x="0" y="157"/>
                    </a:lnTo>
                    <a:lnTo>
                      <a:pt x="39" y="184"/>
                    </a:lnTo>
                    <a:lnTo>
                      <a:pt x="84" y="175"/>
                    </a:lnTo>
                    <a:lnTo>
                      <a:pt x="59" y="147"/>
                    </a:lnTo>
                    <a:lnTo>
                      <a:pt x="88" y="80"/>
                    </a:lnTo>
                    <a:lnTo>
                      <a:pt x="151" y="50"/>
                    </a:lnTo>
                    <a:lnTo>
                      <a:pt x="239" y="27"/>
                    </a:lnTo>
                    <a:lnTo>
                      <a:pt x="239" y="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3" name="Freeform 40"/>
              <p:cNvSpPr>
                <a:spLocks/>
              </p:cNvSpPr>
              <p:nvPr/>
            </p:nvSpPr>
            <p:spPr bwMode="auto">
              <a:xfrm>
                <a:off x="3591" y="1173"/>
                <a:ext cx="48" cy="17"/>
              </a:xfrm>
              <a:custGeom>
                <a:avLst/>
                <a:gdLst>
                  <a:gd name="T0" fmla="*/ 11 w 48"/>
                  <a:gd name="T1" fmla="*/ 0 h 17"/>
                  <a:gd name="T2" fmla="*/ 0 w 48"/>
                  <a:gd name="T3" fmla="*/ 15 h 17"/>
                  <a:gd name="T4" fmla="*/ 48 w 48"/>
                  <a:gd name="T5" fmla="*/ 17 h 17"/>
                  <a:gd name="T6" fmla="*/ 46 w 48"/>
                  <a:gd name="T7" fmla="*/ 4 h 17"/>
                  <a:gd name="T8" fmla="*/ 11 w 48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7"/>
                  <a:gd name="T17" fmla="*/ 48 w 48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7">
                    <a:moveTo>
                      <a:pt x="11" y="0"/>
                    </a:moveTo>
                    <a:lnTo>
                      <a:pt x="0" y="15"/>
                    </a:lnTo>
                    <a:lnTo>
                      <a:pt x="48" y="17"/>
                    </a:lnTo>
                    <a:lnTo>
                      <a:pt x="46" y="4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4" name="Freeform 41"/>
              <p:cNvSpPr>
                <a:spLocks/>
              </p:cNvSpPr>
              <p:nvPr/>
            </p:nvSpPr>
            <p:spPr bwMode="auto">
              <a:xfrm>
                <a:off x="3534" y="1173"/>
                <a:ext cx="39" cy="35"/>
              </a:xfrm>
              <a:custGeom>
                <a:avLst/>
                <a:gdLst>
                  <a:gd name="T0" fmla="*/ 20 w 39"/>
                  <a:gd name="T1" fmla="*/ 0 h 35"/>
                  <a:gd name="T2" fmla="*/ 39 w 39"/>
                  <a:gd name="T3" fmla="*/ 10 h 35"/>
                  <a:gd name="T4" fmla="*/ 28 w 39"/>
                  <a:gd name="T5" fmla="*/ 35 h 35"/>
                  <a:gd name="T6" fmla="*/ 0 w 39"/>
                  <a:gd name="T7" fmla="*/ 17 h 35"/>
                  <a:gd name="T8" fmla="*/ 20 w 39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35"/>
                  <a:gd name="T17" fmla="*/ 39 w 39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35">
                    <a:moveTo>
                      <a:pt x="20" y="0"/>
                    </a:moveTo>
                    <a:lnTo>
                      <a:pt x="39" y="10"/>
                    </a:lnTo>
                    <a:lnTo>
                      <a:pt x="28" y="35"/>
                    </a:lnTo>
                    <a:lnTo>
                      <a:pt x="0" y="1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5" name="Freeform 42"/>
              <p:cNvSpPr>
                <a:spLocks/>
              </p:cNvSpPr>
              <p:nvPr/>
            </p:nvSpPr>
            <p:spPr bwMode="auto">
              <a:xfrm>
                <a:off x="3499" y="1146"/>
                <a:ext cx="29" cy="31"/>
              </a:xfrm>
              <a:custGeom>
                <a:avLst/>
                <a:gdLst>
                  <a:gd name="T0" fmla="*/ 0 w 29"/>
                  <a:gd name="T1" fmla="*/ 0 h 31"/>
                  <a:gd name="T2" fmla="*/ 25 w 29"/>
                  <a:gd name="T3" fmla="*/ 14 h 31"/>
                  <a:gd name="T4" fmla="*/ 29 w 29"/>
                  <a:gd name="T5" fmla="*/ 31 h 31"/>
                  <a:gd name="T6" fmla="*/ 0 w 29"/>
                  <a:gd name="T7" fmla="*/ 27 h 31"/>
                  <a:gd name="T8" fmla="*/ 0 w 29"/>
                  <a:gd name="T9" fmla="*/ 0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1"/>
                  <a:gd name="T17" fmla="*/ 29 w 2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1">
                    <a:moveTo>
                      <a:pt x="0" y="0"/>
                    </a:moveTo>
                    <a:lnTo>
                      <a:pt x="25" y="14"/>
                    </a:lnTo>
                    <a:lnTo>
                      <a:pt x="29" y="31"/>
                    </a:lnTo>
                    <a:lnTo>
                      <a:pt x="0" y="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6" name="Freeform 43"/>
              <p:cNvSpPr>
                <a:spLocks/>
              </p:cNvSpPr>
              <p:nvPr/>
            </p:nvSpPr>
            <p:spPr bwMode="auto">
              <a:xfrm>
                <a:off x="3367" y="1164"/>
                <a:ext cx="143" cy="52"/>
              </a:xfrm>
              <a:custGeom>
                <a:avLst/>
                <a:gdLst>
                  <a:gd name="T0" fmla="*/ 124 w 143"/>
                  <a:gd name="T1" fmla="*/ 31 h 52"/>
                  <a:gd name="T2" fmla="*/ 143 w 143"/>
                  <a:gd name="T3" fmla="*/ 47 h 52"/>
                  <a:gd name="T4" fmla="*/ 94 w 143"/>
                  <a:gd name="T5" fmla="*/ 52 h 52"/>
                  <a:gd name="T6" fmla="*/ 44 w 143"/>
                  <a:gd name="T7" fmla="*/ 16 h 52"/>
                  <a:gd name="T8" fmla="*/ 0 w 143"/>
                  <a:gd name="T9" fmla="*/ 31 h 52"/>
                  <a:gd name="T10" fmla="*/ 15 w 143"/>
                  <a:gd name="T11" fmla="*/ 13 h 52"/>
                  <a:gd name="T12" fmla="*/ 61 w 143"/>
                  <a:gd name="T13" fmla="*/ 0 h 52"/>
                  <a:gd name="T14" fmla="*/ 103 w 143"/>
                  <a:gd name="T15" fmla="*/ 26 h 52"/>
                  <a:gd name="T16" fmla="*/ 124 w 143"/>
                  <a:gd name="T17" fmla="*/ 31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43"/>
                  <a:gd name="T28" fmla="*/ 0 h 52"/>
                  <a:gd name="T29" fmla="*/ 143 w 143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43" h="52">
                    <a:moveTo>
                      <a:pt x="124" y="31"/>
                    </a:moveTo>
                    <a:lnTo>
                      <a:pt x="143" y="47"/>
                    </a:lnTo>
                    <a:lnTo>
                      <a:pt x="94" y="52"/>
                    </a:lnTo>
                    <a:lnTo>
                      <a:pt x="44" y="16"/>
                    </a:lnTo>
                    <a:lnTo>
                      <a:pt x="0" y="31"/>
                    </a:lnTo>
                    <a:lnTo>
                      <a:pt x="15" y="13"/>
                    </a:lnTo>
                    <a:lnTo>
                      <a:pt x="61" y="0"/>
                    </a:lnTo>
                    <a:lnTo>
                      <a:pt x="103" y="26"/>
                    </a:lnTo>
                    <a:lnTo>
                      <a:pt x="124" y="3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7" name="Freeform 44"/>
              <p:cNvSpPr>
                <a:spLocks/>
              </p:cNvSpPr>
              <p:nvPr/>
            </p:nvSpPr>
            <p:spPr bwMode="auto">
              <a:xfrm>
                <a:off x="2540" y="1331"/>
                <a:ext cx="3014" cy="1729"/>
              </a:xfrm>
              <a:custGeom>
                <a:avLst/>
                <a:gdLst>
                  <a:gd name="T0" fmla="*/ 2740 w 3014"/>
                  <a:gd name="T1" fmla="*/ 224 h 1729"/>
                  <a:gd name="T2" fmla="*/ 2330 w 3014"/>
                  <a:gd name="T3" fmla="*/ 156 h 1729"/>
                  <a:gd name="T4" fmla="*/ 2069 w 3014"/>
                  <a:gd name="T5" fmla="*/ 152 h 1729"/>
                  <a:gd name="T6" fmla="*/ 1766 w 3014"/>
                  <a:gd name="T7" fmla="*/ 92 h 1729"/>
                  <a:gd name="T8" fmla="*/ 1430 w 3014"/>
                  <a:gd name="T9" fmla="*/ 60 h 1729"/>
                  <a:gd name="T10" fmla="*/ 1283 w 3014"/>
                  <a:gd name="T11" fmla="*/ 156 h 1729"/>
                  <a:gd name="T12" fmla="*/ 1146 w 3014"/>
                  <a:gd name="T13" fmla="*/ 135 h 1729"/>
                  <a:gd name="T14" fmla="*/ 917 w 3014"/>
                  <a:gd name="T15" fmla="*/ 224 h 1729"/>
                  <a:gd name="T16" fmla="*/ 813 w 3014"/>
                  <a:gd name="T17" fmla="*/ 278 h 1729"/>
                  <a:gd name="T18" fmla="*/ 705 w 3014"/>
                  <a:gd name="T19" fmla="*/ 261 h 1729"/>
                  <a:gd name="T20" fmla="*/ 661 w 3014"/>
                  <a:gd name="T21" fmla="*/ 163 h 1729"/>
                  <a:gd name="T22" fmla="*/ 470 w 3014"/>
                  <a:gd name="T23" fmla="*/ 171 h 1729"/>
                  <a:gd name="T24" fmla="*/ 347 w 3014"/>
                  <a:gd name="T25" fmla="*/ 315 h 1729"/>
                  <a:gd name="T26" fmla="*/ 325 w 3014"/>
                  <a:gd name="T27" fmla="*/ 474 h 1729"/>
                  <a:gd name="T28" fmla="*/ 441 w 3014"/>
                  <a:gd name="T29" fmla="*/ 467 h 1729"/>
                  <a:gd name="T30" fmla="*/ 496 w 3014"/>
                  <a:gd name="T31" fmla="*/ 353 h 1729"/>
                  <a:gd name="T32" fmla="*/ 538 w 3014"/>
                  <a:gd name="T33" fmla="*/ 496 h 1729"/>
                  <a:gd name="T34" fmla="*/ 373 w 3014"/>
                  <a:gd name="T35" fmla="*/ 565 h 1729"/>
                  <a:gd name="T36" fmla="*/ 267 w 3014"/>
                  <a:gd name="T37" fmla="*/ 534 h 1729"/>
                  <a:gd name="T38" fmla="*/ 147 w 3014"/>
                  <a:gd name="T39" fmla="*/ 683 h 1729"/>
                  <a:gd name="T40" fmla="*/ 110 w 3014"/>
                  <a:gd name="T41" fmla="*/ 819 h 1729"/>
                  <a:gd name="T42" fmla="*/ 18 w 3014"/>
                  <a:gd name="T43" fmla="*/ 946 h 1729"/>
                  <a:gd name="T44" fmla="*/ 184 w 3014"/>
                  <a:gd name="T45" fmla="*/ 871 h 1729"/>
                  <a:gd name="T46" fmla="*/ 391 w 3014"/>
                  <a:gd name="T47" fmla="*/ 871 h 1729"/>
                  <a:gd name="T48" fmla="*/ 409 w 3014"/>
                  <a:gd name="T49" fmla="*/ 863 h 1729"/>
                  <a:gd name="T50" fmla="*/ 441 w 3014"/>
                  <a:gd name="T51" fmla="*/ 848 h 1729"/>
                  <a:gd name="T52" fmla="*/ 558 w 3014"/>
                  <a:gd name="T53" fmla="*/ 946 h 1729"/>
                  <a:gd name="T54" fmla="*/ 654 w 3014"/>
                  <a:gd name="T55" fmla="*/ 993 h 1729"/>
                  <a:gd name="T56" fmla="*/ 686 w 3014"/>
                  <a:gd name="T57" fmla="*/ 1068 h 1729"/>
                  <a:gd name="T58" fmla="*/ 803 w 3014"/>
                  <a:gd name="T59" fmla="*/ 1300 h 1729"/>
                  <a:gd name="T60" fmla="*/ 1028 w 3014"/>
                  <a:gd name="T61" fmla="*/ 1414 h 1729"/>
                  <a:gd name="T62" fmla="*/ 1138 w 3014"/>
                  <a:gd name="T63" fmla="*/ 1248 h 1729"/>
                  <a:gd name="T64" fmla="*/ 970 w 3014"/>
                  <a:gd name="T65" fmla="*/ 1193 h 1729"/>
                  <a:gd name="T66" fmla="*/ 1192 w 3014"/>
                  <a:gd name="T67" fmla="*/ 1233 h 1729"/>
                  <a:gd name="T68" fmla="*/ 1423 w 3014"/>
                  <a:gd name="T69" fmla="*/ 1531 h 1729"/>
                  <a:gd name="T70" fmla="*/ 1664 w 3014"/>
                  <a:gd name="T71" fmla="*/ 1300 h 1729"/>
                  <a:gd name="T72" fmla="*/ 1797 w 3014"/>
                  <a:gd name="T73" fmla="*/ 1541 h 1729"/>
                  <a:gd name="T74" fmla="*/ 1878 w 3014"/>
                  <a:gd name="T75" fmla="*/ 1653 h 1729"/>
                  <a:gd name="T76" fmla="*/ 1964 w 3014"/>
                  <a:gd name="T77" fmla="*/ 1570 h 1729"/>
                  <a:gd name="T78" fmla="*/ 1951 w 3014"/>
                  <a:gd name="T79" fmla="*/ 1340 h 1729"/>
                  <a:gd name="T80" fmla="*/ 2128 w 3014"/>
                  <a:gd name="T81" fmla="*/ 1308 h 1729"/>
                  <a:gd name="T82" fmla="*/ 2128 w 3014"/>
                  <a:gd name="T83" fmla="*/ 1068 h 1729"/>
                  <a:gd name="T84" fmla="*/ 2135 w 3014"/>
                  <a:gd name="T85" fmla="*/ 946 h 1729"/>
                  <a:gd name="T86" fmla="*/ 2215 w 3014"/>
                  <a:gd name="T87" fmla="*/ 1082 h 1729"/>
                  <a:gd name="T88" fmla="*/ 2294 w 3014"/>
                  <a:gd name="T89" fmla="*/ 900 h 1729"/>
                  <a:gd name="T90" fmla="*/ 2373 w 3014"/>
                  <a:gd name="T91" fmla="*/ 637 h 1729"/>
                  <a:gd name="T92" fmla="*/ 2373 w 3014"/>
                  <a:gd name="T93" fmla="*/ 496 h 1729"/>
                  <a:gd name="T94" fmla="*/ 2581 w 3014"/>
                  <a:gd name="T95" fmla="*/ 451 h 1729"/>
                  <a:gd name="T96" fmla="*/ 2595 w 3014"/>
                  <a:gd name="T97" fmla="*/ 683 h 1729"/>
                  <a:gd name="T98" fmla="*/ 2656 w 3014"/>
                  <a:gd name="T99" fmla="*/ 534 h 1729"/>
                  <a:gd name="T100" fmla="*/ 2893 w 3014"/>
                  <a:gd name="T101" fmla="*/ 446 h 1729"/>
                  <a:gd name="T102" fmla="*/ 2960 w 3014"/>
                  <a:gd name="T103" fmla="*/ 391 h 1729"/>
                  <a:gd name="T104" fmla="*/ 3014 w 3014"/>
                  <a:gd name="T105" fmla="*/ 329 h 1729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3014"/>
                  <a:gd name="T160" fmla="*/ 0 h 1729"/>
                  <a:gd name="T161" fmla="*/ 3014 w 3014"/>
                  <a:gd name="T162" fmla="*/ 1729 h 1729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3014" h="1729">
                    <a:moveTo>
                      <a:pt x="3014" y="329"/>
                    </a:moveTo>
                    <a:lnTo>
                      <a:pt x="2942" y="285"/>
                    </a:lnTo>
                    <a:lnTo>
                      <a:pt x="2857" y="278"/>
                    </a:lnTo>
                    <a:lnTo>
                      <a:pt x="2740" y="224"/>
                    </a:lnTo>
                    <a:lnTo>
                      <a:pt x="2539" y="224"/>
                    </a:lnTo>
                    <a:lnTo>
                      <a:pt x="2489" y="201"/>
                    </a:lnTo>
                    <a:lnTo>
                      <a:pt x="2373" y="187"/>
                    </a:lnTo>
                    <a:lnTo>
                      <a:pt x="2330" y="156"/>
                    </a:lnTo>
                    <a:lnTo>
                      <a:pt x="2186" y="129"/>
                    </a:lnTo>
                    <a:lnTo>
                      <a:pt x="2198" y="156"/>
                    </a:lnTo>
                    <a:lnTo>
                      <a:pt x="2142" y="156"/>
                    </a:lnTo>
                    <a:lnTo>
                      <a:pt x="2069" y="152"/>
                    </a:lnTo>
                    <a:lnTo>
                      <a:pt x="2055" y="178"/>
                    </a:lnTo>
                    <a:lnTo>
                      <a:pt x="1988" y="119"/>
                    </a:lnTo>
                    <a:lnTo>
                      <a:pt x="1871" y="98"/>
                    </a:lnTo>
                    <a:lnTo>
                      <a:pt x="1766" y="92"/>
                    </a:lnTo>
                    <a:lnTo>
                      <a:pt x="1791" y="22"/>
                    </a:lnTo>
                    <a:lnTo>
                      <a:pt x="1676" y="0"/>
                    </a:lnTo>
                    <a:lnTo>
                      <a:pt x="1572" y="37"/>
                    </a:lnTo>
                    <a:lnTo>
                      <a:pt x="1430" y="60"/>
                    </a:lnTo>
                    <a:lnTo>
                      <a:pt x="1401" y="105"/>
                    </a:lnTo>
                    <a:lnTo>
                      <a:pt x="1340" y="113"/>
                    </a:lnTo>
                    <a:lnTo>
                      <a:pt x="1340" y="152"/>
                    </a:lnTo>
                    <a:lnTo>
                      <a:pt x="1283" y="156"/>
                    </a:lnTo>
                    <a:lnTo>
                      <a:pt x="1256" y="129"/>
                    </a:lnTo>
                    <a:lnTo>
                      <a:pt x="1275" y="201"/>
                    </a:lnTo>
                    <a:lnTo>
                      <a:pt x="1219" y="119"/>
                    </a:lnTo>
                    <a:lnTo>
                      <a:pt x="1146" y="135"/>
                    </a:lnTo>
                    <a:lnTo>
                      <a:pt x="1114" y="201"/>
                    </a:lnTo>
                    <a:lnTo>
                      <a:pt x="1044" y="163"/>
                    </a:lnTo>
                    <a:lnTo>
                      <a:pt x="1008" y="217"/>
                    </a:lnTo>
                    <a:lnTo>
                      <a:pt x="917" y="224"/>
                    </a:lnTo>
                    <a:lnTo>
                      <a:pt x="867" y="261"/>
                    </a:lnTo>
                    <a:lnTo>
                      <a:pt x="836" y="224"/>
                    </a:lnTo>
                    <a:lnTo>
                      <a:pt x="796" y="217"/>
                    </a:lnTo>
                    <a:lnTo>
                      <a:pt x="813" y="278"/>
                    </a:lnTo>
                    <a:lnTo>
                      <a:pt x="766" y="324"/>
                    </a:lnTo>
                    <a:lnTo>
                      <a:pt x="705" y="324"/>
                    </a:lnTo>
                    <a:lnTo>
                      <a:pt x="649" y="261"/>
                    </a:lnTo>
                    <a:lnTo>
                      <a:pt x="705" y="261"/>
                    </a:lnTo>
                    <a:lnTo>
                      <a:pt x="734" y="285"/>
                    </a:lnTo>
                    <a:lnTo>
                      <a:pt x="790" y="269"/>
                    </a:lnTo>
                    <a:lnTo>
                      <a:pt x="741" y="210"/>
                    </a:lnTo>
                    <a:lnTo>
                      <a:pt x="661" y="163"/>
                    </a:lnTo>
                    <a:lnTo>
                      <a:pt x="598" y="152"/>
                    </a:lnTo>
                    <a:lnTo>
                      <a:pt x="569" y="163"/>
                    </a:lnTo>
                    <a:lnTo>
                      <a:pt x="508" y="152"/>
                    </a:lnTo>
                    <a:lnTo>
                      <a:pt x="470" y="171"/>
                    </a:lnTo>
                    <a:lnTo>
                      <a:pt x="398" y="178"/>
                    </a:lnTo>
                    <a:lnTo>
                      <a:pt x="347" y="224"/>
                    </a:lnTo>
                    <a:lnTo>
                      <a:pt x="384" y="232"/>
                    </a:lnTo>
                    <a:lnTo>
                      <a:pt x="347" y="315"/>
                    </a:lnTo>
                    <a:lnTo>
                      <a:pt x="251" y="377"/>
                    </a:lnTo>
                    <a:lnTo>
                      <a:pt x="238" y="451"/>
                    </a:lnTo>
                    <a:lnTo>
                      <a:pt x="281" y="481"/>
                    </a:lnTo>
                    <a:lnTo>
                      <a:pt x="325" y="474"/>
                    </a:lnTo>
                    <a:lnTo>
                      <a:pt x="347" y="505"/>
                    </a:lnTo>
                    <a:lnTo>
                      <a:pt x="373" y="555"/>
                    </a:lnTo>
                    <a:lnTo>
                      <a:pt x="416" y="543"/>
                    </a:lnTo>
                    <a:lnTo>
                      <a:pt x="441" y="467"/>
                    </a:lnTo>
                    <a:lnTo>
                      <a:pt x="434" y="377"/>
                    </a:lnTo>
                    <a:lnTo>
                      <a:pt x="490" y="300"/>
                    </a:lnTo>
                    <a:lnTo>
                      <a:pt x="538" y="293"/>
                    </a:lnTo>
                    <a:lnTo>
                      <a:pt x="496" y="353"/>
                    </a:lnTo>
                    <a:lnTo>
                      <a:pt x="496" y="436"/>
                    </a:lnTo>
                    <a:lnTo>
                      <a:pt x="598" y="446"/>
                    </a:lnTo>
                    <a:lnTo>
                      <a:pt x="525" y="467"/>
                    </a:lnTo>
                    <a:lnTo>
                      <a:pt x="538" y="496"/>
                    </a:lnTo>
                    <a:lnTo>
                      <a:pt x="490" y="481"/>
                    </a:lnTo>
                    <a:lnTo>
                      <a:pt x="483" y="534"/>
                    </a:lnTo>
                    <a:lnTo>
                      <a:pt x="416" y="579"/>
                    </a:lnTo>
                    <a:lnTo>
                      <a:pt x="373" y="565"/>
                    </a:lnTo>
                    <a:lnTo>
                      <a:pt x="325" y="565"/>
                    </a:lnTo>
                    <a:lnTo>
                      <a:pt x="325" y="511"/>
                    </a:lnTo>
                    <a:lnTo>
                      <a:pt x="288" y="505"/>
                    </a:lnTo>
                    <a:lnTo>
                      <a:pt x="267" y="534"/>
                    </a:lnTo>
                    <a:lnTo>
                      <a:pt x="288" y="573"/>
                    </a:lnTo>
                    <a:lnTo>
                      <a:pt x="232" y="588"/>
                    </a:lnTo>
                    <a:lnTo>
                      <a:pt x="215" y="637"/>
                    </a:lnTo>
                    <a:lnTo>
                      <a:pt x="147" y="683"/>
                    </a:lnTo>
                    <a:lnTo>
                      <a:pt x="67" y="715"/>
                    </a:lnTo>
                    <a:lnTo>
                      <a:pt x="97" y="743"/>
                    </a:lnTo>
                    <a:lnTo>
                      <a:pt x="127" y="765"/>
                    </a:lnTo>
                    <a:lnTo>
                      <a:pt x="110" y="819"/>
                    </a:lnTo>
                    <a:lnTo>
                      <a:pt x="61" y="803"/>
                    </a:lnTo>
                    <a:lnTo>
                      <a:pt x="0" y="826"/>
                    </a:lnTo>
                    <a:lnTo>
                      <a:pt x="0" y="886"/>
                    </a:lnTo>
                    <a:lnTo>
                      <a:pt x="18" y="946"/>
                    </a:lnTo>
                    <a:lnTo>
                      <a:pt x="61" y="964"/>
                    </a:lnTo>
                    <a:lnTo>
                      <a:pt x="165" y="931"/>
                    </a:lnTo>
                    <a:lnTo>
                      <a:pt x="152" y="895"/>
                    </a:lnTo>
                    <a:lnTo>
                      <a:pt x="184" y="871"/>
                    </a:lnTo>
                    <a:lnTo>
                      <a:pt x="225" y="857"/>
                    </a:lnTo>
                    <a:lnTo>
                      <a:pt x="307" y="812"/>
                    </a:lnTo>
                    <a:lnTo>
                      <a:pt x="347" y="848"/>
                    </a:lnTo>
                    <a:lnTo>
                      <a:pt x="391" y="871"/>
                    </a:lnTo>
                    <a:lnTo>
                      <a:pt x="404" y="931"/>
                    </a:lnTo>
                    <a:lnTo>
                      <a:pt x="427" y="895"/>
                    </a:lnTo>
                    <a:lnTo>
                      <a:pt x="454" y="895"/>
                    </a:lnTo>
                    <a:lnTo>
                      <a:pt x="409" y="863"/>
                    </a:lnTo>
                    <a:lnTo>
                      <a:pt x="361" y="819"/>
                    </a:lnTo>
                    <a:lnTo>
                      <a:pt x="361" y="773"/>
                    </a:lnTo>
                    <a:lnTo>
                      <a:pt x="404" y="833"/>
                    </a:lnTo>
                    <a:lnTo>
                      <a:pt x="441" y="848"/>
                    </a:lnTo>
                    <a:lnTo>
                      <a:pt x="470" y="900"/>
                    </a:lnTo>
                    <a:lnTo>
                      <a:pt x="490" y="946"/>
                    </a:lnTo>
                    <a:lnTo>
                      <a:pt x="525" y="979"/>
                    </a:lnTo>
                    <a:lnTo>
                      <a:pt x="558" y="946"/>
                    </a:lnTo>
                    <a:lnTo>
                      <a:pt x="514" y="895"/>
                    </a:lnTo>
                    <a:lnTo>
                      <a:pt x="574" y="886"/>
                    </a:lnTo>
                    <a:lnTo>
                      <a:pt x="612" y="979"/>
                    </a:lnTo>
                    <a:lnTo>
                      <a:pt x="654" y="993"/>
                    </a:lnTo>
                    <a:lnTo>
                      <a:pt x="691" y="970"/>
                    </a:lnTo>
                    <a:lnTo>
                      <a:pt x="723" y="987"/>
                    </a:lnTo>
                    <a:lnTo>
                      <a:pt x="705" y="1037"/>
                    </a:lnTo>
                    <a:lnTo>
                      <a:pt x="686" y="1068"/>
                    </a:lnTo>
                    <a:lnTo>
                      <a:pt x="715" y="1187"/>
                    </a:lnTo>
                    <a:lnTo>
                      <a:pt x="759" y="1210"/>
                    </a:lnTo>
                    <a:lnTo>
                      <a:pt x="803" y="1248"/>
                    </a:lnTo>
                    <a:lnTo>
                      <a:pt x="803" y="1300"/>
                    </a:lnTo>
                    <a:lnTo>
                      <a:pt x="862" y="1383"/>
                    </a:lnTo>
                    <a:lnTo>
                      <a:pt x="867" y="1452"/>
                    </a:lnTo>
                    <a:lnTo>
                      <a:pt x="954" y="1459"/>
                    </a:lnTo>
                    <a:lnTo>
                      <a:pt x="1028" y="1414"/>
                    </a:lnTo>
                    <a:lnTo>
                      <a:pt x="1114" y="1390"/>
                    </a:lnTo>
                    <a:lnTo>
                      <a:pt x="1114" y="1331"/>
                    </a:lnTo>
                    <a:lnTo>
                      <a:pt x="1162" y="1293"/>
                    </a:lnTo>
                    <a:lnTo>
                      <a:pt x="1138" y="1248"/>
                    </a:lnTo>
                    <a:lnTo>
                      <a:pt x="1088" y="1217"/>
                    </a:lnTo>
                    <a:lnTo>
                      <a:pt x="1044" y="1225"/>
                    </a:lnTo>
                    <a:lnTo>
                      <a:pt x="1008" y="1225"/>
                    </a:lnTo>
                    <a:lnTo>
                      <a:pt x="970" y="1193"/>
                    </a:lnTo>
                    <a:lnTo>
                      <a:pt x="954" y="1134"/>
                    </a:lnTo>
                    <a:lnTo>
                      <a:pt x="1028" y="1187"/>
                    </a:lnTo>
                    <a:lnTo>
                      <a:pt x="1114" y="1202"/>
                    </a:lnTo>
                    <a:lnTo>
                      <a:pt x="1192" y="1233"/>
                    </a:lnTo>
                    <a:lnTo>
                      <a:pt x="1296" y="1233"/>
                    </a:lnTo>
                    <a:lnTo>
                      <a:pt x="1333" y="1300"/>
                    </a:lnTo>
                    <a:lnTo>
                      <a:pt x="1364" y="1414"/>
                    </a:lnTo>
                    <a:lnTo>
                      <a:pt x="1423" y="1531"/>
                    </a:lnTo>
                    <a:lnTo>
                      <a:pt x="1474" y="1517"/>
                    </a:lnTo>
                    <a:lnTo>
                      <a:pt x="1487" y="1399"/>
                    </a:lnTo>
                    <a:lnTo>
                      <a:pt x="1564" y="1345"/>
                    </a:lnTo>
                    <a:lnTo>
                      <a:pt x="1664" y="1300"/>
                    </a:lnTo>
                    <a:lnTo>
                      <a:pt x="1694" y="1369"/>
                    </a:lnTo>
                    <a:lnTo>
                      <a:pt x="1726" y="1459"/>
                    </a:lnTo>
                    <a:lnTo>
                      <a:pt x="1766" y="1443"/>
                    </a:lnTo>
                    <a:lnTo>
                      <a:pt x="1797" y="1541"/>
                    </a:lnTo>
                    <a:lnTo>
                      <a:pt x="1803" y="1601"/>
                    </a:lnTo>
                    <a:lnTo>
                      <a:pt x="1860" y="1698"/>
                    </a:lnTo>
                    <a:lnTo>
                      <a:pt x="1908" y="1729"/>
                    </a:lnTo>
                    <a:lnTo>
                      <a:pt x="1878" y="1653"/>
                    </a:lnTo>
                    <a:lnTo>
                      <a:pt x="1835" y="1586"/>
                    </a:lnTo>
                    <a:lnTo>
                      <a:pt x="1853" y="1526"/>
                    </a:lnTo>
                    <a:lnTo>
                      <a:pt x="1901" y="1578"/>
                    </a:lnTo>
                    <a:lnTo>
                      <a:pt x="1964" y="1570"/>
                    </a:lnTo>
                    <a:lnTo>
                      <a:pt x="2006" y="1503"/>
                    </a:lnTo>
                    <a:lnTo>
                      <a:pt x="1981" y="1443"/>
                    </a:lnTo>
                    <a:lnTo>
                      <a:pt x="1908" y="1383"/>
                    </a:lnTo>
                    <a:lnTo>
                      <a:pt x="1951" y="1340"/>
                    </a:lnTo>
                    <a:lnTo>
                      <a:pt x="1988" y="1340"/>
                    </a:lnTo>
                    <a:lnTo>
                      <a:pt x="2000" y="1376"/>
                    </a:lnTo>
                    <a:lnTo>
                      <a:pt x="2061" y="1331"/>
                    </a:lnTo>
                    <a:lnTo>
                      <a:pt x="2128" y="1308"/>
                    </a:lnTo>
                    <a:lnTo>
                      <a:pt x="2142" y="1271"/>
                    </a:lnTo>
                    <a:lnTo>
                      <a:pt x="2186" y="1193"/>
                    </a:lnTo>
                    <a:lnTo>
                      <a:pt x="2191" y="1141"/>
                    </a:lnTo>
                    <a:lnTo>
                      <a:pt x="2128" y="1068"/>
                    </a:lnTo>
                    <a:lnTo>
                      <a:pt x="2165" y="1030"/>
                    </a:lnTo>
                    <a:lnTo>
                      <a:pt x="2105" y="1009"/>
                    </a:lnTo>
                    <a:lnTo>
                      <a:pt x="2098" y="979"/>
                    </a:lnTo>
                    <a:lnTo>
                      <a:pt x="2135" y="946"/>
                    </a:lnTo>
                    <a:lnTo>
                      <a:pt x="2147" y="987"/>
                    </a:lnTo>
                    <a:lnTo>
                      <a:pt x="2208" y="979"/>
                    </a:lnTo>
                    <a:lnTo>
                      <a:pt x="2202" y="1016"/>
                    </a:lnTo>
                    <a:lnTo>
                      <a:pt x="2215" y="1082"/>
                    </a:lnTo>
                    <a:lnTo>
                      <a:pt x="2269" y="1082"/>
                    </a:lnTo>
                    <a:lnTo>
                      <a:pt x="2280" y="1030"/>
                    </a:lnTo>
                    <a:lnTo>
                      <a:pt x="2243" y="987"/>
                    </a:lnTo>
                    <a:lnTo>
                      <a:pt x="2294" y="900"/>
                    </a:lnTo>
                    <a:lnTo>
                      <a:pt x="2287" y="863"/>
                    </a:lnTo>
                    <a:lnTo>
                      <a:pt x="2378" y="819"/>
                    </a:lnTo>
                    <a:lnTo>
                      <a:pt x="2397" y="715"/>
                    </a:lnTo>
                    <a:lnTo>
                      <a:pt x="2373" y="637"/>
                    </a:lnTo>
                    <a:lnTo>
                      <a:pt x="2306" y="622"/>
                    </a:lnTo>
                    <a:lnTo>
                      <a:pt x="2255" y="601"/>
                    </a:lnTo>
                    <a:lnTo>
                      <a:pt x="2294" y="534"/>
                    </a:lnTo>
                    <a:lnTo>
                      <a:pt x="2373" y="496"/>
                    </a:lnTo>
                    <a:lnTo>
                      <a:pt x="2464" y="519"/>
                    </a:lnTo>
                    <a:lnTo>
                      <a:pt x="2532" y="529"/>
                    </a:lnTo>
                    <a:lnTo>
                      <a:pt x="2532" y="481"/>
                    </a:lnTo>
                    <a:lnTo>
                      <a:pt x="2581" y="451"/>
                    </a:lnTo>
                    <a:lnTo>
                      <a:pt x="2656" y="451"/>
                    </a:lnTo>
                    <a:lnTo>
                      <a:pt x="2613" y="511"/>
                    </a:lnTo>
                    <a:lnTo>
                      <a:pt x="2568" y="555"/>
                    </a:lnTo>
                    <a:lnTo>
                      <a:pt x="2595" y="683"/>
                    </a:lnTo>
                    <a:lnTo>
                      <a:pt x="2631" y="719"/>
                    </a:lnTo>
                    <a:lnTo>
                      <a:pt x="2693" y="622"/>
                    </a:lnTo>
                    <a:lnTo>
                      <a:pt x="2699" y="543"/>
                    </a:lnTo>
                    <a:lnTo>
                      <a:pt x="2656" y="534"/>
                    </a:lnTo>
                    <a:lnTo>
                      <a:pt x="2662" y="496"/>
                    </a:lnTo>
                    <a:lnTo>
                      <a:pt x="2721" y="505"/>
                    </a:lnTo>
                    <a:lnTo>
                      <a:pt x="2813" y="460"/>
                    </a:lnTo>
                    <a:lnTo>
                      <a:pt x="2893" y="446"/>
                    </a:lnTo>
                    <a:lnTo>
                      <a:pt x="2893" y="405"/>
                    </a:lnTo>
                    <a:lnTo>
                      <a:pt x="2851" y="367"/>
                    </a:lnTo>
                    <a:lnTo>
                      <a:pt x="2897" y="367"/>
                    </a:lnTo>
                    <a:lnTo>
                      <a:pt x="2960" y="391"/>
                    </a:lnTo>
                    <a:lnTo>
                      <a:pt x="3009" y="391"/>
                    </a:lnTo>
                    <a:lnTo>
                      <a:pt x="2977" y="367"/>
                    </a:lnTo>
                    <a:lnTo>
                      <a:pt x="3014" y="353"/>
                    </a:lnTo>
                    <a:lnTo>
                      <a:pt x="3014" y="329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8" name="Freeform 45"/>
              <p:cNvSpPr>
                <a:spLocks/>
              </p:cNvSpPr>
              <p:nvPr/>
            </p:nvSpPr>
            <p:spPr bwMode="auto">
              <a:xfrm>
                <a:off x="4944" y="1982"/>
                <a:ext cx="98" cy="244"/>
              </a:xfrm>
              <a:custGeom>
                <a:avLst/>
                <a:gdLst>
                  <a:gd name="T0" fmla="*/ 0 w 98"/>
                  <a:gd name="T1" fmla="*/ 0 h 244"/>
                  <a:gd name="T2" fmla="*/ 15 w 98"/>
                  <a:gd name="T3" fmla="*/ 92 h 244"/>
                  <a:gd name="T4" fmla="*/ 23 w 98"/>
                  <a:gd name="T5" fmla="*/ 244 h 244"/>
                  <a:gd name="T6" fmla="*/ 66 w 98"/>
                  <a:gd name="T7" fmla="*/ 206 h 244"/>
                  <a:gd name="T8" fmla="*/ 37 w 98"/>
                  <a:gd name="T9" fmla="*/ 137 h 244"/>
                  <a:gd name="T10" fmla="*/ 54 w 98"/>
                  <a:gd name="T11" fmla="*/ 114 h 244"/>
                  <a:gd name="T12" fmla="*/ 81 w 98"/>
                  <a:gd name="T13" fmla="*/ 146 h 244"/>
                  <a:gd name="T14" fmla="*/ 98 w 98"/>
                  <a:gd name="T15" fmla="*/ 130 h 244"/>
                  <a:gd name="T16" fmla="*/ 60 w 98"/>
                  <a:gd name="T17" fmla="*/ 100 h 244"/>
                  <a:gd name="T18" fmla="*/ 42 w 98"/>
                  <a:gd name="T19" fmla="*/ 85 h 244"/>
                  <a:gd name="T20" fmla="*/ 0 w 98"/>
                  <a:gd name="T21" fmla="*/ 0 h 24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8"/>
                  <a:gd name="T34" fmla="*/ 0 h 244"/>
                  <a:gd name="T35" fmla="*/ 98 w 98"/>
                  <a:gd name="T36" fmla="*/ 244 h 24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8" h="244">
                    <a:moveTo>
                      <a:pt x="0" y="0"/>
                    </a:moveTo>
                    <a:lnTo>
                      <a:pt x="15" y="92"/>
                    </a:lnTo>
                    <a:lnTo>
                      <a:pt x="23" y="244"/>
                    </a:lnTo>
                    <a:lnTo>
                      <a:pt x="66" y="206"/>
                    </a:lnTo>
                    <a:lnTo>
                      <a:pt x="37" y="137"/>
                    </a:lnTo>
                    <a:lnTo>
                      <a:pt x="54" y="114"/>
                    </a:lnTo>
                    <a:lnTo>
                      <a:pt x="81" y="146"/>
                    </a:lnTo>
                    <a:lnTo>
                      <a:pt x="98" y="130"/>
                    </a:lnTo>
                    <a:lnTo>
                      <a:pt x="60" y="100"/>
                    </a:lnTo>
                    <a:lnTo>
                      <a:pt x="42" y="8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79" name="Freeform 46"/>
              <p:cNvSpPr>
                <a:spLocks/>
              </p:cNvSpPr>
              <p:nvPr/>
            </p:nvSpPr>
            <p:spPr bwMode="auto">
              <a:xfrm>
                <a:off x="4827" y="2248"/>
                <a:ext cx="183" cy="165"/>
              </a:xfrm>
              <a:custGeom>
                <a:avLst/>
                <a:gdLst>
                  <a:gd name="T0" fmla="*/ 127 w 183"/>
                  <a:gd name="T1" fmla="*/ 0 h 165"/>
                  <a:gd name="T2" fmla="*/ 132 w 183"/>
                  <a:gd name="T3" fmla="*/ 62 h 165"/>
                  <a:gd name="T4" fmla="*/ 91 w 183"/>
                  <a:gd name="T5" fmla="*/ 113 h 165"/>
                  <a:gd name="T6" fmla="*/ 19 w 183"/>
                  <a:gd name="T7" fmla="*/ 127 h 165"/>
                  <a:gd name="T8" fmla="*/ 0 w 183"/>
                  <a:gd name="T9" fmla="*/ 151 h 165"/>
                  <a:gd name="T10" fmla="*/ 91 w 183"/>
                  <a:gd name="T11" fmla="*/ 141 h 165"/>
                  <a:gd name="T12" fmla="*/ 110 w 183"/>
                  <a:gd name="T13" fmla="*/ 165 h 165"/>
                  <a:gd name="T14" fmla="*/ 183 w 183"/>
                  <a:gd name="T15" fmla="*/ 107 h 165"/>
                  <a:gd name="T16" fmla="*/ 171 w 183"/>
                  <a:gd name="T17" fmla="*/ 62 h 165"/>
                  <a:gd name="T18" fmla="*/ 146 w 183"/>
                  <a:gd name="T19" fmla="*/ 0 h 165"/>
                  <a:gd name="T20" fmla="*/ 127 w 183"/>
                  <a:gd name="T21" fmla="*/ 0 h 1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83"/>
                  <a:gd name="T34" fmla="*/ 0 h 165"/>
                  <a:gd name="T35" fmla="*/ 183 w 183"/>
                  <a:gd name="T36" fmla="*/ 165 h 16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83" h="165">
                    <a:moveTo>
                      <a:pt x="127" y="0"/>
                    </a:moveTo>
                    <a:lnTo>
                      <a:pt x="132" y="62"/>
                    </a:lnTo>
                    <a:lnTo>
                      <a:pt x="91" y="113"/>
                    </a:lnTo>
                    <a:lnTo>
                      <a:pt x="19" y="127"/>
                    </a:lnTo>
                    <a:lnTo>
                      <a:pt x="0" y="151"/>
                    </a:lnTo>
                    <a:lnTo>
                      <a:pt x="91" y="141"/>
                    </a:lnTo>
                    <a:lnTo>
                      <a:pt x="110" y="165"/>
                    </a:lnTo>
                    <a:lnTo>
                      <a:pt x="183" y="107"/>
                    </a:lnTo>
                    <a:lnTo>
                      <a:pt x="171" y="62"/>
                    </a:lnTo>
                    <a:lnTo>
                      <a:pt x="146" y="0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0" name="Freeform 47"/>
              <p:cNvSpPr>
                <a:spLocks/>
              </p:cNvSpPr>
              <p:nvPr/>
            </p:nvSpPr>
            <p:spPr bwMode="auto">
              <a:xfrm>
                <a:off x="4991" y="2202"/>
                <a:ext cx="74" cy="69"/>
              </a:xfrm>
              <a:custGeom>
                <a:avLst/>
                <a:gdLst>
                  <a:gd name="T0" fmla="*/ 0 w 74"/>
                  <a:gd name="T1" fmla="*/ 15 h 69"/>
                  <a:gd name="T2" fmla="*/ 57 w 74"/>
                  <a:gd name="T3" fmla="*/ 0 h 69"/>
                  <a:gd name="T4" fmla="*/ 74 w 74"/>
                  <a:gd name="T5" fmla="*/ 15 h 69"/>
                  <a:gd name="T6" fmla="*/ 26 w 74"/>
                  <a:gd name="T7" fmla="*/ 69 h 69"/>
                  <a:gd name="T8" fmla="*/ 7 w 74"/>
                  <a:gd name="T9" fmla="*/ 37 h 69"/>
                  <a:gd name="T10" fmla="*/ 0 w 74"/>
                  <a:gd name="T11" fmla="*/ 15 h 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4"/>
                  <a:gd name="T19" fmla="*/ 0 h 69"/>
                  <a:gd name="T20" fmla="*/ 74 w 74"/>
                  <a:gd name="T21" fmla="*/ 69 h 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4" h="69">
                    <a:moveTo>
                      <a:pt x="0" y="15"/>
                    </a:moveTo>
                    <a:lnTo>
                      <a:pt x="57" y="0"/>
                    </a:lnTo>
                    <a:lnTo>
                      <a:pt x="74" y="15"/>
                    </a:lnTo>
                    <a:lnTo>
                      <a:pt x="26" y="69"/>
                    </a:lnTo>
                    <a:lnTo>
                      <a:pt x="7" y="37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1" name="Freeform 48"/>
              <p:cNvSpPr>
                <a:spLocks/>
              </p:cNvSpPr>
              <p:nvPr/>
            </p:nvSpPr>
            <p:spPr bwMode="auto">
              <a:xfrm>
                <a:off x="4705" y="2570"/>
                <a:ext cx="50" cy="78"/>
              </a:xfrm>
              <a:custGeom>
                <a:avLst/>
                <a:gdLst>
                  <a:gd name="T0" fmla="*/ 50 w 50"/>
                  <a:gd name="T1" fmla="*/ 0 h 78"/>
                  <a:gd name="T2" fmla="*/ 13 w 50"/>
                  <a:gd name="T3" fmla="*/ 0 h 78"/>
                  <a:gd name="T4" fmla="*/ 0 w 50"/>
                  <a:gd name="T5" fmla="*/ 54 h 78"/>
                  <a:gd name="T6" fmla="*/ 7 w 50"/>
                  <a:gd name="T7" fmla="*/ 78 h 78"/>
                  <a:gd name="T8" fmla="*/ 37 w 50"/>
                  <a:gd name="T9" fmla="*/ 46 h 78"/>
                  <a:gd name="T10" fmla="*/ 50 w 50"/>
                  <a:gd name="T11" fmla="*/ 0 h 7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0"/>
                  <a:gd name="T19" fmla="*/ 0 h 78"/>
                  <a:gd name="T20" fmla="*/ 50 w 50"/>
                  <a:gd name="T21" fmla="*/ 78 h 7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0" h="78">
                    <a:moveTo>
                      <a:pt x="50" y="0"/>
                    </a:moveTo>
                    <a:lnTo>
                      <a:pt x="13" y="0"/>
                    </a:lnTo>
                    <a:lnTo>
                      <a:pt x="0" y="54"/>
                    </a:lnTo>
                    <a:lnTo>
                      <a:pt x="7" y="78"/>
                    </a:lnTo>
                    <a:lnTo>
                      <a:pt x="37" y="46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2" name="Freeform 49"/>
              <p:cNvSpPr>
                <a:spLocks/>
              </p:cNvSpPr>
              <p:nvPr/>
            </p:nvSpPr>
            <p:spPr bwMode="auto">
              <a:xfrm>
                <a:off x="4694" y="2700"/>
                <a:ext cx="81" cy="148"/>
              </a:xfrm>
              <a:custGeom>
                <a:avLst/>
                <a:gdLst>
                  <a:gd name="T0" fmla="*/ 6 w 81"/>
                  <a:gd name="T1" fmla="*/ 0 h 148"/>
                  <a:gd name="T2" fmla="*/ 37 w 81"/>
                  <a:gd name="T3" fmla="*/ 14 h 148"/>
                  <a:gd name="T4" fmla="*/ 37 w 81"/>
                  <a:gd name="T5" fmla="*/ 67 h 148"/>
                  <a:gd name="T6" fmla="*/ 81 w 81"/>
                  <a:gd name="T7" fmla="*/ 103 h 148"/>
                  <a:gd name="T8" fmla="*/ 73 w 81"/>
                  <a:gd name="T9" fmla="*/ 148 h 148"/>
                  <a:gd name="T10" fmla="*/ 48 w 81"/>
                  <a:gd name="T11" fmla="*/ 112 h 148"/>
                  <a:gd name="T12" fmla="*/ 0 w 81"/>
                  <a:gd name="T13" fmla="*/ 83 h 148"/>
                  <a:gd name="T14" fmla="*/ 6 w 81"/>
                  <a:gd name="T15" fmla="*/ 0 h 14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81"/>
                  <a:gd name="T25" fmla="*/ 0 h 148"/>
                  <a:gd name="T26" fmla="*/ 81 w 81"/>
                  <a:gd name="T27" fmla="*/ 148 h 14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81" h="148">
                    <a:moveTo>
                      <a:pt x="6" y="0"/>
                    </a:moveTo>
                    <a:lnTo>
                      <a:pt x="37" y="14"/>
                    </a:lnTo>
                    <a:lnTo>
                      <a:pt x="37" y="67"/>
                    </a:lnTo>
                    <a:lnTo>
                      <a:pt x="81" y="103"/>
                    </a:lnTo>
                    <a:lnTo>
                      <a:pt x="73" y="148"/>
                    </a:lnTo>
                    <a:lnTo>
                      <a:pt x="48" y="112"/>
                    </a:lnTo>
                    <a:lnTo>
                      <a:pt x="0" y="8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3" name="Freeform 50"/>
              <p:cNvSpPr>
                <a:spLocks/>
              </p:cNvSpPr>
              <p:nvPr/>
            </p:nvSpPr>
            <p:spPr bwMode="auto">
              <a:xfrm>
                <a:off x="4514" y="2909"/>
                <a:ext cx="168" cy="203"/>
              </a:xfrm>
              <a:custGeom>
                <a:avLst/>
                <a:gdLst>
                  <a:gd name="T0" fmla="*/ 154 w 168"/>
                  <a:gd name="T1" fmla="*/ 23 h 203"/>
                  <a:gd name="T2" fmla="*/ 136 w 168"/>
                  <a:gd name="T3" fmla="*/ 0 h 203"/>
                  <a:gd name="T4" fmla="*/ 81 w 168"/>
                  <a:gd name="T5" fmla="*/ 75 h 203"/>
                  <a:gd name="T6" fmla="*/ 7 w 168"/>
                  <a:gd name="T7" fmla="*/ 99 h 203"/>
                  <a:gd name="T8" fmla="*/ 0 w 168"/>
                  <a:gd name="T9" fmla="*/ 135 h 203"/>
                  <a:gd name="T10" fmla="*/ 44 w 168"/>
                  <a:gd name="T11" fmla="*/ 197 h 203"/>
                  <a:gd name="T12" fmla="*/ 112 w 168"/>
                  <a:gd name="T13" fmla="*/ 203 h 203"/>
                  <a:gd name="T14" fmla="*/ 136 w 168"/>
                  <a:gd name="T15" fmla="*/ 151 h 203"/>
                  <a:gd name="T16" fmla="*/ 168 w 168"/>
                  <a:gd name="T17" fmla="*/ 129 h 203"/>
                  <a:gd name="T18" fmla="*/ 154 w 168"/>
                  <a:gd name="T19" fmla="*/ 83 h 203"/>
                  <a:gd name="T20" fmla="*/ 168 w 168"/>
                  <a:gd name="T21" fmla="*/ 52 h 203"/>
                  <a:gd name="T22" fmla="*/ 154 w 168"/>
                  <a:gd name="T23" fmla="*/ 23 h 20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68"/>
                  <a:gd name="T37" fmla="*/ 0 h 203"/>
                  <a:gd name="T38" fmla="*/ 168 w 168"/>
                  <a:gd name="T39" fmla="*/ 203 h 20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68" h="203">
                    <a:moveTo>
                      <a:pt x="154" y="23"/>
                    </a:moveTo>
                    <a:lnTo>
                      <a:pt x="136" y="0"/>
                    </a:lnTo>
                    <a:lnTo>
                      <a:pt x="81" y="75"/>
                    </a:lnTo>
                    <a:lnTo>
                      <a:pt x="7" y="99"/>
                    </a:lnTo>
                    <a:lnTo>
                      <a:pt x="0" y="135"/>
                    </a:lnTo>
                    <a:lnTo>
                      <a:pt x="44" y="197"/>
                    </a:lnTo>
                    <a:lnTo>
                      <a:pt x="112" y="203"/>
                    </a:lnTo>
                    <a:lnTo>
                      <a:pt x="136" y="151"/>
                    </a:lnTo>
                    <a:lnTo>
                      <a:pt x="168" y="129"/>
                    </a:lnTo>
                    <a:lnTo>
                      <a:pt x="154" y="83"/>
                    </a:lnTo>
                    <a:lnTo>
                      <a:pt x="168" y="52"/>
                    </a:lnTo>
                    <a:lnTo>
                      <a:pt x="154" y="23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4" name="Freeform 51"/>
              <p:cNvSpPr>
                <a:spLocks/>
              </p:cNvSpPr>
              <p:nvPr/>
            </p:nvSpPr>
            <p:spPr bwMode="auto">
              <a:xfrm>
                <a:off x="4682" y="3008"/>
                <a:ext cx="113" cy="164"/>
              </a:xfrm>
              <a:custGeom>
                <a:avLst/>
                <a:gdLst>
                  <a:gd name="T0" fmla="*/ 113 w 113"/>
                  <a:gd name="T1" fmla="*/ 0 h 164"/>
                  <a:gd name="T2" fmla="*/ 93 w 113"/>
                  <a:gd name="T3" fmla="*/ 13 h 164"/>
                  <a:gd name="T4" fmla="*/ 30 w 113"/>
                  <a:gd name="T5" fmla="*/ 21 h 164"/>
                  <a:gd name="T6" fmla="*/ 0 w 113"/>
                  <a:gd name="T7" fmla="*/ 66 h 164"/>
                  <a:gd name="T8" fmla="*/ 0 w 113"/>
                  <a:gd name="T9" fmla="*/ 113 h 164"/>
                  <a:gd name="T10" fmla="*/ 0 w 113"/>
                  <a:gd name="T11" fmla="*/ 164 h 164"/>
                  <a:gd name="T12" fmla="*/ 44 w 113"/>
                  <a:gd name="T13" fmla="*/ 104 h 164"/>
                  <a:gd name="T14" fmla="*/ 66 w 113"/>
                  <a:gd name="T15" fmla="*/ 128 h 164"/>
                  <a:gd name="T16" fmla="*/ 80 w 113"/>
                  <a:gd name="T17" fmla="*/ 98 h 164"/>
                  <a:gd name="T18" fmla="*/ 60 w 113"/>
                  <a:gd name="T19" fmla="*/ 75 h 164"/>
                  <a:gd name="T20" fmla="*/ 80 w 113"/>
                  <a:gd name="T21" fmla="*/ 45 h 164"/>
                  <a:gd name="T22" fmla="*/ 49 w 113"/>
                  <a:gd name="T23" fmla="*/ 36 h 164"/>
                  <a:gd name="T24" fmla="*/ 101 w 113"/>
                  <a:gd name="T25" fmla="*/ 30 h 164"/>
                  <a:gd name="T26" fmla="*/ 113 w 113"/>
                  <a:gd name="T27" fmla="*/ 0 h 16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3"/>
                  <a:gd name="T43" fmla="*/ 0 h 164"/>
                  <a:gd name="T44" fmla="*/ 113 w 113"/>
                  <a:gd name="T45" fmla="*/ 164 h 16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3" h="164">
                    <a:moveTo>
                      <a:pt x="113" y="0"/>
                    </a:moveTo>
                    <a:lnTo>
                      <a:pt x="93" y="13"/>
                    </a:lnTo>
                    <a:lnTo>
                      <a:pt x="30" y="21"/>
                    </a:lnTo>
                    <a:lnTo>
                      <a:pt x="0" y="66"/>
                    </a:lnTo>
                    <a:lnTo>
                      <a:pt x="0" y="113"/>
                    </a:lnTo>
                    <a:lnTo>
                      <a:pt x="0" y="164"/>
                    </a:lnTo>
                    <a:lnTo>
                      <a:pt x="44" y="104"/>
                    </a:lnTo>
                    <a:lnTo>
                      <a:pt x="66" y="128"/>
                    </a:lnTo>
                    <a:lnTo>
                      <a:pt x="80" y="98"/>
                    </a:lnTo>
                    <a:lnTo>
                      <a:pt x="60" y="75"/>
                    </a:lnTo>
                    <a:lnTo>
                      <a:pt x="80" y="45"/>
                    </a:lnTo>
                    <a:lnTo>
                      <a:pt x="49" y="36"/>
                    </a:lnTo>
                    <a:lnTo>
                      <a:pt x="101" y="30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5" name="Freeform 52"/>
              <p:cNvSpPr>
                <a:spLocks/>
              </p:cNvSpPr>
              <p:nvPr/>
            </p:nvSpPr>
            <p:spPr bwMode="auto">
              <a:xfrm>
                <a:off x="4731" y="2857"/>
                <a:ext cx="96" cy="90"/>
              </a:xfrm>
              <a:custGeom>
                <a:avLst/>
                <a:gdLst>
                  <a:gd name="T0" fmla="*/ 64 w 96"/>
                  <a:gd name="T1" fmla="*/ 0 h 90"/>
                  <a:gd name="T2" fmla="*/ 46 w 96"/>
                  <a:gd name="T3" fmla="*/ 28 h 90"/>
                  <a:gd name="T4" fmla="*/ 11 w 96"/>
                  <a:gd name="T5" fmla="*/ 38 h 90"/>
                  <a:gd name="T6" fmla="*/ 0 w 96"/>
                  <a:gd name="T7" fmla="*/ 67 h 90"/>
                  <a:gd name="T8" fmla="*/ 36 w 96"/>
                  <a:gd name="T9" fmla="*/ 52 h 90"/>
                  <a:gd name="T10" fmla="*/ 44 w 96"/>
                  <a:gd name="T11" fmla="*/ 90 h 90"/>
                  <a:gd name="T12" fmla="*/ 96 w 96"/>
                  <a:gd name="T13" fmla="*/ 52 h 90"/>
                  <a:gd name="T14" fmla="*/ 71 w 96"/>
                  <a:gd name="T15" fmla="*/ 38 h 90"/>
                  <a:gd name="T16" fmla="*/ 64 w 96"/>
                  <a:gd name="T17" fmla="*/ 0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6"/>
                  <a:gd name="T28" fmla="*/ 0 h 90"/>
                  <a:gd name="T29" fmla="*/ 96 w 96"/>
                  <a:gd name="T30" fmla="*/ 90 h 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6" h="90">
                    <a:moveTo>
                      <a:pt x="64" y="0"/>
                    </a:moveTo>
                    <a:lnTo>
                      <a:pt x="46" y="28"/>
                    </a:lnTo>
                    <a:lnTo>
                      <a:pt x="11" y="38"/>
                    </a:lnTo>
                    <a:lnTo>
                      <a:pt x="0" y="67"/>
                    </a:lnTo>
                    <a:lnTo>
                      <a:pt x="36" y="52"/>
                    </a:lnTo>
                    <a:lnTo>
                      <a:pt x="44" y="90"/>
                    </a:lnTo>
                    <a:lnTo>
                      <a:pt x="96" y="52"/>
                    </a:lnTo>
                    <a:lnTo>
                      <a:pt x="71" y="38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6" name="Freeform 53"/>
              <p:cNvSpPr>
                <a:spLocks/>
              </p:cNvSpPr>
              <p:nvPr/>
            </p:nvSpPr>
            <p:spPr bwMode="auto">
              <a:xfrm>
                <a:off x="4258" y="2924"/>
                <a:ext cx="215" cy="234"/>
              </a:xfrm>
              <a:custGeom>
                <a:avLst/>
                <a:gdLst>
                  <a:gd name="T0" fmla="*/ 0 w 215"/>
                  <a:gd name="T1" fmla="*/ 0 h 234"/>
                  <a:gd name="T2" fmla="*/ 48 w 215"/>
                  <a:gd name="T3" fmla="*/ 23 h 234"/>
                  <a:gd name="T4" fmla="*/ 93 w 215"/>
                  <a:gd name="T5" fmla="*/ 91 h 234"/>
                  <a:gd name="T6" fmla="*/ 160 w 215"/>
                  <a:gd name="T7" fmla="*/ 143 h 234"/>
                  <a:gd name="T8" fmla="*/ 215 w 215"/>
                  <a:gd name="T9" fmla="*/ 174 h 234"/>
                  <a:gd name="T10" fmla="*/ 196 w 215"/>
                  <a:gd name="T11" fmla="*/ 234 h 234"/>
                  <a:gd name="T12" fmla="*/ 129 w 215"/>
                  <a:gd name="T13" fmla="*/ 212 h 234"/>
                  <a:gd name="T14" fmla="*/ 73 w 215"/>
                  <a:gd name="T15" fmla="*/ 114 h 234"/>
                  <a:gd name="T16" fmla="*/ 32 w 215"/>
                  <a:gd name="T17" fmla="*/ 46 h 234"/>
                  <a:gd name="T18" fmla="*/ 0 w 215"/>
                  <a:gd name="T19" fmla="*/ 0 h 23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15"/>
                  <a:gd name="T31" fmla="*/ 0 h 234"/>
                  <a:gd name="T32" fmla="*/ 215 w 215"/>
                  <a:gd name="T33" fmla="*/ 234 h 23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15" h="234">
                    <a:moveTo>
                      <a:pt x="0" y="0"/>
                    </a:moveTo>
                    <a:lnTo>
                      <a:pt x="48" y="23"/>
                    </a:lnTo>
                    <a:lnTo>
                      <a:pt x="93" y="91"/>
                    </a:lnTo>
                    <a:lnTo>
                      <a:pt x="160" y="143"/>
                    </a:lnTo>
                    <a:lnTo>
                      <a:pt x="215" y="174"/>
                    </a:lnTo>
                    <a:lnTo>
                      <a:pt x="196" y="234"/>
                    </a:lnTo>
                    <a:lnTo>
                      <a:pt x="129" y="212"/>
                    </a:lnTo>
                    <a:lnTo>
                      <a:pt x="73" y="114"/>
                    </a:lnTo>
                    <a:lnTo>
                      <a:pt x="32" y="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7" name="Freeform 54"/>
              <p:cNvSpPr>
                <a:spLocks/>
              </p:cNvSpPr>
              <p:nvPr/>
            </p:nvSpPr>
            <p:spPr bwMode="auto">
              <a:xfrm>
                <a:off x="4491" y="3158"/>
                <a:ext cx="318" cy="75"/>
              </a:xfrm>
              <a:custGeom>
                <a:avLst/>
                <a:gdLst>
                  <a:gd name="T0" fmla="*/ 0 w 318"/>
                  <a:gd name="T1" fmla="*/ 0 h 75"/>
                  <a:gd name="T2" fmla="*/ 79 w 318"/>
                  <a:gd name="T3" fmla="*/ 32 h 75"/>
                  <a:gd name="T4" fmla="*/ 214 w 318"/>
                  <a:gd name="T5" fmla="*/ 60 h 75"/>
                  <a:gd name="T6" fmla="*/ 318 w 318"/>
                  <a:gd name="T7" fmla="*/ 38 h 75"/>
                  <a:gd name="T8" fmla="*/ 292 w 318"/>
                  <a:gd name="T9" fmla="*/ 68 h 75"/>
                  <a:gd name="T10" fmla="*/ 135 w 318"/>
                  <a:gd name="T11" fmla="*/ 75 h 75"/>
                  <a:gd name="T12" fmla="*/ 20 w 318"/>
                  <a:gd name="T13" fmla="*/ 38 h 75"/>
                  <a:gd name="T14" fmla="*/ 0 w 318"/>
                  <a:gd name="T15" fmla="*/ 0 h 7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18"/>
                  <a:gd name="T25" fmla="*/ 0 h 75"/>
                  <a:gd name="T26" fmla="*/ 318 w 318"/>
                  <a:gd name="T27" fmla="*/ 75 h 7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18" h="75">
                    <a:moveTo>
                      <a:pt x="0" y="0"/>
                    </a:moveTo>
                    <a:lnTo>
                      <a:pt x="79" y="32"/>
                    </a:lnTo>
                    <a:lnTo>
                      <a:pt x="214" y="60"/>
                    </a:lnTo>
                    <a:lnTo>
                      <a:pt x="318" y="38"/>
                    </a:lnTo>
                    <a:lnTo>
                      <a:pt x="292" y="68"/>
                    </a:lnTo>
                    <a:lnTo>
                      <a:pt x="135" y="75"/>
                    </a:lnTo>
                    <a:lnTo>
                      <a:pt x="20" y="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8" name="Freeform 55"/>
              <p:cNvSpPr>
                <a:spLocks/>
              </p:cNvSpPr>
              <p:nvPr/>
            </p:nvSpPr>
            <p:spPr bwMode="auto">
              <a:xfrm>
                <a:off x="4856" y="3060"/>
                <a:ext cx="552" cy="207"/>
              </a:xfrm>
              <a:custGeom>
                <a:avLst/>
                <a:gdLst>
                  <a:gd name="T0" fmla="*/ 98 w 552"/>
                  <a:gd name="T1" fmla="*/ 38 h 207"/>
                  <a:gd name="T2" fmla="*/ 67 w 552"/>
                  <a:gd name="T3" fmla="*/ 0 h 207"/>
                  <a:gd name="T4" fmla="*/ 0 w 552"/>
                  <a:gd name="T5" fmla="*/ 0 h 207"/>
                  <a:gd name="T6" fmla="*/ 81 w 552"/>
                  <a:gd name="T7" fmla="*/ 46 h 207"/>
                  <a:gd name="T8" fmla="*/ 32 w 552"/>
                  <a:gd name="T9" fmla="*/ 52 h 207"/>
                  <a:gd name="T10" fmla="*/ 37 w 552"/>
                  <a:gd name="T11" fmla="*/ 76 h 207"/>
                  <a:gd name="T12" fmla="*/ 142 w 552"/>
                  <a:gd name="T13" fmla="*/ 98 h 207"/>
                  <a:gd name="T14" fmla="*/ 125 w 552"/>
                  <a:gd name="T15" fmla="*/ 149 h 207"/>
                  <a:gd name="T16" fmla="*/ 209 w 552"/>
                  <a:gd name="T17" fmla="*/ 166 h 207"/>
                  <a:gd name="T18" fmla="*/ 243 w 552"/>
                  <a:gd name="T19" fmla="*/ 149 h 207"/>
                  <a:gd name="T20" fmla="*/ 304 w 552"/>
                  <a:gd name="T21" fmla="*/ 201 h 207"/>
                  <a:gd name="T22" fmla="*/ 399 w 552"/>
                  <a:gd name="T23" fmla="*/ 201 h 207"/>
                  <a:gd name="T24" fmla="*/ 417 w 552"/>
                  <a:gd name="T25" fmla="*/ 166 h 207"/>
                  <a:gd name="T26" fmla="*/ 535 w 552"/>
                  <a:gd name="T27" fmla="*/ 207 h 207"/>
                  <a:gd name="T28" fmla="*/ 552 w 552"/>
                  <a:gd name="T29" fmla="*/ 173 h 207"/>
                  <a:gd name="T30" fmla="*/ 461 w 552"/>
                  <a:gd name="T31" fmla="*/ 158 h 207"/>
                  <a:gd name="T32" fmla="*/ 389 w 552"/>
                  <a:gd name="T33" fmla="*/ 83 h 207"/>
                  <a:gd name="T34" fmla="*/ 322 w 552"/>
                  <a:gd name="T35" fmla="*/ 106 h 207"/>
                  <a:gd name="T36" fmla="*/ 209 w 552"/>
                  <a:gd name="T37" fmla="*/ 76 h 207"/>
                  <a:gd name="T38" fmla="*/ 135 w 552"/>
                  <a:gd name="T39" fmla="*/ 23 h 207"/>
                  <a:gd name="T40" fmla="*/ 98 w 552"/>
                  <a:gd name="T41" fmla="*/ 38 h 2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52"/>
                  <a:gd name="T64" fmla="*/ 0 h 207"/>
                  <a:gd name="T65" fmla="*/ 552 w 552"/>
                  <a:gd name="T66" fmla="*/ 207 h 20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52" h="207">
                    <a:moveTo>
                      <a:pt x="98" y="38"/>
                    </a:moveTo>
                    <a:lnTo>
                      <a:pt x="67" y="0"/>
                    </a:lnTo>
                    <a:lnTo>
                      <a:pt x="0" y="0"/>
                    </a:lnTo>
                    <a:lnTo>
                      <a:pt x="81" y="46"/>
                    </a:lnTo>
                    <a:lnTo>
                      <a:pt x="32" y="52"/>
                    </a:lnTo>
                    <a:lnTo>
                      <a:pt x="37" y="76"/>
                    </a:lnTo>
                    <a:lnTo>
                      <a:pt x="142" y="98"/>
                    </a:lnTo>
                    <a:lnTo>
                      <a:pt x="125" y="149"/>
                    </a:lnTo>
                    <a:lnTo>
                      <a:pt x="209" y="166"/>
                    </a:lnTo>
                    <a:lnTo>
                      <a:pt x="243" y="149"/>
                    </a:lnTo>
                    <a:lnTo>
                      <a:pt x="304" y="201"/>
                    </a:lnTo>
                    <a:lnTo>
                      <a:pt x="399" y="201"/>
                    </a:lnTo>
                    <a:lnTo>
                      <a:pt x="417" y="166"/>
                    </a:lnTo>
                    <a:lnTo>
                      <a:pt x="535" y="207"/>
                    </a:lnTo>
                    <a:lnTo>
                      <a:pt x="552" y="173"/>
                    </a:lnTo>
                    <a:lnTo>
                      <a:pt x="461" y="158"/>
                    </a:lnTo>
                    <a:lnTo>
                      <a:pt x="389" y="83"/>
                    </a:lnTo>
                    <a:lnTo>
                      <a:pt x="322" y="106"/>
                    </a:lnTo>
                    <a:lnTo>
                      <a:pt x="209" y="76"/>
                    </a:lnTo>
                    <a:lnTo>
                      <a:pt x="135" y="23"/>
                    </a:lnTo>
                    <a:lnTo>
                      <a:pt x="98" y="3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89" name="Freeform 56"/>
              <p:cNvSpPr>
                <a:spLocks/>
              </p:cNvSpPr>
              <p:nvPr/>
            </p:nvSpPr>
            <p:spPr bwMode="auto">
              <a:xfrm>
                <a:off x="5323" y="1502"/>
                <a:ext cx="85" cy="39"/>
              </a:xfrm>
              <a:custGeom>
                <a:avLst/>
                <a:gdLst>
                  <a:gd name="T0" fmla="*/ 18 w 85"/>
                  <a:gd name="T1" fmla="*/ 0 h 39"/>
                  <a:gd name="T2" fmla="*/ 0 w 85"/>
                  <a:gd name="T3" fmla="*/ 16 h 39"/>
                  <a:gd name="T4" fmla="*/ 18 w 85"/>
                  <a:gd name="T5" fmla="*/ 39 h 39"/>
                  <a:gd name="T6" fmla="*/ 85 w 85"/>
                  <a:gd name="T7" fmla="*/ 16 h 39"/>
                  <a:gd name="T8" fmla="*/ 18 w 85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5"/>
                  <a:gd name="T16" fmla="*/ 0 h 39"/>
                  <a:gd name="T17" fmla="*/ 85 w 85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5" h="39">
                    <a:moveTo>
                      <a:pt x="18" y="0"/>
                    </a:moveTo>
                    <a:lnTo>
                      <a:pt x="0" y="16"/>
                    </a:lnTo>
                    <a:lnTo>
                      <a:pt x="18" y="39"/>
                    </a:lnTo>
                    <a:lnTo>
                      <a:pt x="85" y="1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0" name="Freeform 57"/>
              <p:cNvSpPr>
                <a:spLocks/>
              </p:cNvSpPr>
              <p:nvPr/>
            </p:nvSpPr>
            <p:spPr bwMode="auto">
              <a:xfrm>
                <a:off x="4682" y="1353"/>
                <a:ext cx="225" cy="54"/>
              </a:xfrm>
              <a:custGeom>
                <a:avLst/>
                <a:gdLst>
                  <a:gd name="T0" fmla="*/ 225 w 225"/>
                  <a:gd name="T1" fmla="*/ 54 h 54"/>
                  <a:gd name="T2" fmla="*/ 211 w 225"/>
                  <a:gd name="T3" fmla="*/ 32 h 54"/>
                  <a:gd name="T4" fmla="*/ 80 w 225"/>
                  <a:gd name="T5" fmla="*/ 9 h 54"/>
                  <a:gd name="T6" fmla="*/ 56 w 225"/>
                  <a:gd name="T7" fmla="*/ 24 h 54"/>
                  <a:gd name="T8" fmla="*/ 5 w 225"/>
                  <a:gd name="T9" fmla="*/ 0 h 54"/>
                  <a:gd name="T10" fmla="*/ 0 w 225"/>
                  <a:gd name="T11" fmla="*/ 38 h 54"/>
                  <a:gd name="T12" fmla="*/ 85 w 225"/>
                  <a:gd name="T13" fmla="*/ 54 h 54"/>
                  <a:gd name="T14" fmla="*/ 120 w 225"/>
                  <a:gd name="T15" fmla="*/ 38 h 54"/>
                  <a:gd name="T16" fmla="*/ 225 w 225"/>
                  <a:gd name="T17" fmla="*/ 54 h 5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25"/>
                  <a:gd name="T28" fmla="*/ 0 h 54"/>
                  <a:gd name="T29" fmla="*/ 225 w 225"/>
                  <a:gd name="T30" fmla="*/ 54 h 5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25" h="54">
                    <a:moveTo>
                      <a:pt x="225" y="54"/>
                    </a:moveTo>
                    <a:lnTo>
                      <a:pt x="211" y="32"/>
                    </a:lnTo>
                    <a:lnTo>
                      <a:pt x="80" y="9"/>
                    </a:lnTo>
                    <a:lnTo>
                      <a:pt x="56" y="24"/>
                    </a:lnTo>
                    <a:lnTo>
                      <a:pt x="5" y="0"/>
                    </a:lnTo>
                    <a:lnTo>
                      <a:pt x="0" y="38"/>
                    </a:lnTo>
                    <a:lnTo>
                      <a:pt x="85" y="54"/>
                    </a:lnTo>
                    <a:lnTo>
                      <a:pt x="120" y="38"/>
                    </a:lnTo>
                    <a:lnTo>
                      <a:pt x="225" y="54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1" name="Freeform 58"/>
              <p:cNvSpPr>
                <a:spLocks/>
              </p:cNvSpPr>
              <p:nvPr/>
            </p:nvSpPr>
            <p:spPr bwMode="auto">
              <a:xfrm>
                <a:off x="4656" y="2803"/>
                <a:ext cx="38" cy="82"/>
              </a:xfrm>
              <a:custGeom>
                <a:avLst/>
                <a:gdLst>
                  <a:gd name="T0" fmla="*/ 26 w 38"/>
                  <a:gd name="T1" fmla="*/ 0 h 82"/>
                  <a:gd name="T2" fmla="*/ 0 w 38"/>
                  <a:gd name="T3" fmla="*/ 82 h 82"/>
                  <a:gd name="T4" fmla="*/ 38 w 38"/>
                  <a:gd name="T5" fmla="*/ 22 h 82"/>
                  <a:gd name="T6" fmla="*/ 26 w 38"/>
                  <a:gd name="T7" fmla="*/ 0 h 8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8"/>
                  <a:gd name="T13" fmla="*/ 0 h 82"/>
                  <a:gd name="T14" fmla="*/ 38 w 38"/>
                  <a:gd name="T15" fmla="*/ 82 h 8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8" h="82">
                    <a:moveTo>
                      <a:pt x="26" y="0"/>
                    </a:moveTo>
                    <a:lnTo>
                      <a:pt x="0" y="82"/>
                    </a:lnTo>
                    <a:lnTo>
                      <a:pt x="38" y="22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2" name="Freeform 59"/>
              <p:cNvSpPr>
                <a:spLocks/>
              </p:cNvSpPr>
              <p:nvPr/>
            </p:nvSpPr>
            <p:spPr bwMode="auto">
              <a:xfrm>
                <a:off x="4253" y="2803"/>
                <a:ext cx="18" cy="92"/>
              </a:xfrm>
              <a:custGeom>
                <a:avLst/>
                <a:gdLst>
                  <a:gd name="T0" fmla="*/ 0 w 18"/>
                  <a:gd name="T1" fmla="*/ 0 h 92"/>
                  <a:gd name="T2" fmla="*/ 18 w 18"/>
                  <a:gd name="T3" fmla="*/ 14 h 92"/>
                  <a:gd name="T4" fmla="*/ 0 w 18"/>
                  <a:gd name="T5" fmla="*/ 92 h 92"/>
                  <a:gd name="T6" fmla="*/ 0 w 18"/>
                  <a:gd name="T7" fmla="*/ 0 h 9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92"/>
                  <a:gd name="T14" fmla="*/ 18 w 18"/>
                  <a:gd name="T15" fmla="*/ 92 h 9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92">
                    <a:moveTo>
                      <a:pt x="0" y="0"/>
                    </a:moveTo>
                    <a:lnTo>
                      <a:pt x="18" y="14"/>
                    </a:lnTo>
                    <a:lnTo>
                      <a:pt x="0" y="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3" name="Freeform 60"/>
              <p:cNvSpPr>
                <a:spLocks/>
              </p:cNvSpPr>
              <p:nvPr/>
            </p:nvSpPr>
            <p:spPr bwMode="auto">
              <a:xfrm>
                <a:off x="5072" y="2074"/>
                <a:ext cx="93" cy="105"/>
              </a:xfrm>
              <a:custGeom>
                <a:avLst/>
                <a:gdLst>
                  <a:gd name="T0" fmla="*/ 93 w 93"/>
                  <a:gd name="T1" fmla="*/ 0 h 105"/>
                  <a:gd name="T2" fmla="*/ 76 w 93"/>
                  <a:gd name="T3" fmla="*/ 45 h 105"/>
                  <a:gd name="T4" fmla="*/ 0 w 93"/>
                  <a:gd name="T5" fmla="*/ 105 h 105"/>
                  <a:gd name="T6" fmla="*/ 88 w 93"/>
                  <a:gd name="T7" fmla="*/ 45 h 105"/>
                  <a:gd name="T8" fmla="*/ 93 w 93"/>
                  <a:gd name="T9" fmla="*/ 0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05"/>
                  <a:gd name="T17" fmla="*/ 93 w 93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05">
                    <a:moveTo>
                      <a:pt x="93" y="0"/>
                    </a:moveTo>
                    <a:lnTo>
                      <a:pt x="76" y="45"/>
                    </a:lnTo>
                    <a:lnTo>
                      <a:pt x="0" y="105"/>
                    </a:lnTo>
                    <a:lnTo>
                      <a:pt x="88" y="45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4" name="Freeform 61"/>
              <p:cNvSpPr>
                <a:spLocks/>
              </p:cNvSpPr>
              <p:nvPr/>
            </p:nvSpPr>
            <p:spPr bwMode="auto">
              <a:xfrm>
                <a:off x="4834" y="2413"/>
                <a:ext cx="54" cy="67"/>
              </a:xfrm>
              <a:custGeom>
                <a:avLst/>
                <a:gdLst>
                  <a:gd name="T0" fmla="*/ 0 w 54"/>
                  <a:gd name="T1" fmla="*/ 8 h 67"/>
                  <a:gd name="T2" fmla="*/ 54 w 54"/>
                  <a:gd name="T3" fmla="*/ 0 h 67"/>
                  <a:gd name="T4" fmla="*/ 54 w 54"/>
                  <a:gd name="T5" fmla="*/ 67 h 67"/>
                  <a:gd name="T6" fmla="*/ 16 w 54"/>
                  <a:gd name="T7" fmla="*/ 59 h 67"/>
                  <a:gd name="T8" fmla="*/ 0 w 54"/>
                  <a:gd name="T9" fmla="*/ 8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67"/>
                  <a:gd name="T17" fmla="*/ 54 w 54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67">
                    <a:moveTo>
                      <a:pt x="0" y="8"/>
                    </a:moveTo>
                    <a:lnTo>
                      <a:pt x="54" y="0"/>
                    </a:lnTo>
                    <a:lnTo>
                      <a:pt x="54" y="67"/>
                    </a:lnTo>
                    <a:lnTo>
                      <a:pt x="16" y="59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5" name="Freeform 62"/>
              <p:cNvSpPr>
                <a:spLocks/>
              </p:cNvSpPr>
              <p:nvPr/>
            </p:nvSpPr>
            <p:spPr bwMode="auto">
              <a:xfrm>
                <a:off x="4777" y="2518"/>
                <a:ext cx="99" cy="61"/>
              </a:xfrm>
              <a:custGeom>
                <a:avLst/>
                <a:gdLst>
                  <a:gd name="T0" fmla="*/ 99 w 99"/>
                  <a:gd name="T1" fmla="*/ 0 h 61"/>
                  <a:gd name="T2" fmla="*/ 69 w 99"/>
                  <a:gd name="T3" fmla="*/ 38 h 61"/>
                  <a:gd name="T4" fmla="*/ 0 w 99"/>
                  <a:gd name="T5" fmla="*/ 61 h 61"/>
                  <a:gd name="T6" fmla="*/ 62 w 99"/>
                  <a:gd name="T7" fmla="*/ 30 h 61"/>
                  <a:gd name="T8" fmla="*/ 99 w 99"/>
                  <a:gd name="T9" fmla="*/ 0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99" y="0"/>
                    </a:moveTo>
                    <a:lnTo>
                      <a:pt x="69" y="38"/>
                    </a:lnTo>
                    <a:lnTo>
                      <a:pt x="0" y="61"/>
                    </a:lnTo>
                    <a:lnTo>
                      <a:pt x="62" y="30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6" name="Freeform 63"/>
              <p:cNvSpPr>
                <a:spLocks/>
              </p:cNvSpPr>
              <p:nvPr/>
            </p:nvSpPr>
            <p:spPr bwMode="auto">
              <a:xfrm>
                <a:off x="5273" y="3090"/>
                <a:ext cx="68" cy="46"/>
              </a:xfrm>
              <a:custGeom>
                <a:avLst/>
                <a:gdLst>
                  <a:gd name="T0" fmla="*/ 0 w 68"/>
                  <a:gd name="T1" fmla="*/ 46 h 46"/>
                  <a:gd name="T2" fmla="*/ 44 w 68"/>
                  <a:gd name="T3" fmla="*/ 39 h 46"/>
                  <a:gd name="T4" fmla="*/ 68 w 68"/>
                  <a:gd name="T5" fmla="*/ 0 h 46"/>
                  <a:gd name="T6" fmla="*/ 55 w 68"/>
                  <a:gd name="T7" fmla="*/ 46 h 46"/>
                  <a:gd name="T8" fmla="*/ 0 w 68"/>
                  <a:gd name="T9" fmla="*/ 46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8"/>
                  <a:gd name="T16" fmla="*/ 0 h 46"/>
                  <a:gd name="T17" fmla="*/ 68 w 6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8" h="46">
                    <a:moveTo>
                      <a:pt x="0" y="46"/>
                    </a:moveTo>
                    <a:lnTo>
                      <a:pt x="44" y="39"/>
                    </a:lnTo>
                    <a:lnTo>
                      <a:pt x="68" y="0"/>
                    </a:lnTo>
                    <a:lnTo>
                      <a:pt x="55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7" name="Freeform 64"/>
              <p:cNvSpPr>
                <a:spLocks/>
              </p:cNvSpPr>
              <p:nvPr/>
            </p:nvSpPr>
            <p:spPr bwMode="auto">
              <a:xfrm>
                <a:off x="5363" y="3106"/>
                <a:ext cx="174" cy="84"/>
              </a:xfrm>
              <a:custGeom>
                <a:avLst/>
                <a:gdLst>
                  <a:gd name="T0" fmla="*/ 0 w 174"/>
                  <a:gd name="T1" fmla="*/ 0 h 84"/>
                  <a:gd name="T2" fmla="*/ 119 w 174"/>
                  <a:gd name="T3" fmla="*/ 15 h 84"/>
                  <a:gd name="T4" fmla="*/ 174 w 174"/>
                  <a:gd name="T5" fmla="*/ 84 h 84"/>
                  <a:gd name="T6" fmla="*/ 111 w 174"/>
                  <a:gd name="T7" fmla="*/ 30 h 84"/>
                  <a:gd name="T8" fmla="*/ 0 w 174"/>
                  <a:gd name="T9" fmla="*/ 0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4"/>
                  <a:gd name="T16" fmla="*/ 0 h 84"/>
                  <a:gd name="T17" fmla="*/ 174 w 174"/>
                  <a:gd name="T18" fmla="*/ 84 h 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4" h="84">
                    <a:moveTo>
                      <a:pt x="0" y="0"/>
                    </a:moveTo>
                    <a:lnTo>
                      <a:pt x="119" y="15"/>
                    </a:lnTo>
                    <a:lnTo>
                      <a:pt x="174" y="84"/>
                    </a:lnTo>
                    <a:lnTo>
                      <a:pt x="111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8" name="Freeform 65"/>
              <p:cNvSpPr>
                <a:spLocks/>
              </p:cNvSpPr>
              <p:nvPr/>
            </p:nvSpPr>
            <p:spPr bwMode="auto">
              <a:xfrm>
                <a:off x="4534" y="3252"/>
                <a:ext cx="705" cy="570"/>
              </a:xfrm>
              <a:custGeom>
                <a:avLst/>
                <a:gdLst>
                  <a:gd name="T0" fmla="*/ 528 w 705"/>
                  <a:gd name="T1" fmla="*/ 0 h 570"/>
                  <a:gd name="T2" fmla="*/ 502 w 705"/>
                  <a:gd name="T3" fmla="*/ 60 h 570"/>
                  <a:gd name="T4" fmla="*/ 502 w 705"/>
                  <a:gd name="T5" fmla="*/ 120 h 570"/>
                  <a:gd name="T6" fmla="*/ 439 w 705"/>
                  <a:gd name="T7" fmla="*/ 102 h 570"/>
                  <a:gd name="T8" fmla="*/ 420 w 705"/>
                  <a:gd name="T9" fmla="*/ 23 h 570"/>
                  <a:gd name="T10" fmla="*/ 342 w 705"/>
                  <a:gd name="T11" fmla="*/ 0 h 570"/>
                  <a:gd name="T12" fmla="*/ 300 w 705"/>
                  <a:gd name="T13" fmla="*/ 23 h 570"/>
                  <a:gd name="T14" fmla="*/ 279 w 705"/>
                  <a:gd name="T15" fmla="*/ 66 h 570"/>
                  <a:gd name="T16" fmla="*/ 243 w 705"/>
                  <a:gd name="T17" fmla="*/ 42 h 570"/>
                  <a:gd name="T18" fmla="*/ 204 w 705"/>
                  <a:gd name="T19" fmla="*/ 96 h 570"/>
                  <a:gd name="T20" fmla="*/ 153 w 705"/>
                  <a:gd name="T21" fmla="*/ 111 h 570"/>
                  <a:gd name="T22" fmla="*/ 148 w 705"/>
                  <a:gd name="T23" fmla="*/ 157 h 570"/>
                  <a:gd name="T24" fmla="*/ 17 w 705"/>
                  <a:gd name="T25" fmla="*/ 203 h 570"/>
                  <a:gd name="T26" fmla="*/ 0 w 705"/>
                  <a:gd name="T27" fmla="*/ 309 h 570"/>
                  <a:gd name="T28" fmla="*/ 36 w 705"/>
                  <a:gd name="T29" fmla="*/ 407 h 570"/>
                  <a:gd name="T30" fmla="*/ 0 w 705"/>
                  <a:gd name="T31" fmla="*/ 434 h 570"/>
                  <a:gd name="T32" fmla="*/ 30 w 705"/>
                  <a:gd name="T33" fmla="*/ 464 h 570"/>
                  <a:gd name="T34" fmla="*/ 130 w 705"/>
                  <a:gd name="T35" fmla="*/ 474 h 570"/>
                  <a:gd name="T36" fmla="*/ 221 w 705"/>
                  <a:gd name="T37" fmla="*/ 421 h 570"/>
                  <a:gd name="T38" fmla="*/ 293 w 705"/>
                  <a:gd name="T39" fmla="*/ 407 h 570"/>
                  <a:gd name="T40" fmla="*/ 359 w 705"/>
                  <a:gd name="T41" fmla="*/ 479 h 570"/>
                  <a:gd name="T42" fmla="*/ 389 w 705"/>
                  <a:gd name="T43" fmla="*/ 442 h 570"/>
                  <a:gd name="T44" fmla="*/ 410 w 705"/>
                  <a:gd name="T45" fmla="*/ 525 h 570"/>
                  <a:gd name="T46" fmla="*/ 452 w 705"/>
                  <a:gd name="T47" fmla="*/ 548 h 570"/>
                  <a:gd name="T48" fmla="*/ 508 w 705"/>
                  <a:gd name="T49" fmla="*/ 533 h 570"/>
                  <a:gd name="T50" fmla="*/ 551 w 705"/>
                  <a:gd name="T51" fmla="*/ 570 h 570"/>
                  <a:gd name="T52" fmla="*/ 631 w 705"/>
                  <a:gd name="T53" fmla="*/ 488 h 570"/>
                  <a:gd name="T54" fmla="*/ 668 w 705"/>
                  <a:gd name="T55" fmla="*/ 385 h 570"/>
                  <a:gd name="T56" fmla="*/ 705 w 705"/>
                  <a:gd name="T57" fmla="*/ 369 h 570"/>
                  <a:gd name="T58" fmla="*/ 687 w 705"/>
                  <a:gd name="T59" fmla="*/ 294 h 570"/>
                  <a:gd name="T60" fmla="*/ 644 w 705"/>
                  <a:gd name="T61" fmla="*/ 232 h 570"/>
                  <a:gd name="T62" fmla="*/ 614 w 705"/>
                  <a:gd name="T63" fmla="*/ 163 h 570"/>
                  <a:gd name="T64" fmla="*/ 568 w 705"/>
                  <a:gd name="T65" fmla="*/ 149 h 570"/>
                  <a:gd name="T66" fmla="*/ 545 w 705"/>
                  <a:gd name="T67" fmla="*/ 42 h 570"/>
                  <a:gd name="T68" fmla="*/ 528 w 705"/>
                  <a:gd name="T69" fmla="*/ 0 h 57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705"/>
                  <a:gd name="T106" fmla="*/ 0 h 570"/>
                  <a:gd name="T107" fmla="*/ 705 w 705"/>
                  <a:gd name="T108" fmla="*/ 570 h 57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705" h="570">
                    <a:moveTo>
                      <a:pt x="528" y="0"/>
                    </a:moveTo>
                    <a:lnTo>
                      <a:pt x="502" y="60"/>
                    </a:lnTo>
                    <a:lnTo>
                      <a:pt x="502" y="120"/>
                    </a:lnTo>
                    <a:lnTo>
                      <a:pt x="439" y="102"/>
                    </a:lnTo>
                    <a:lnTo>
                      <a:pt x="420" y="23"/>
                    </a:lnTo>
                    <a:lnTo>
                      <a:pt x="342" y="0"/>
                    </a:lnTo>
                    <a:lnTo>
                      <a:pt x="300" y="23"/>
                    </a:lnTo>
                    <a:lnTo>
                      <a:pt x="279" y="66"/>
                    </a:lnTo>
                    <a:lnTo>
                      <a:pt x="243" y="42"/>
                    </a:lnTo>
                    <a:lnTo>
                      <a:pt x="204" y="96"/>
                    </a:lnTo>
                    <a:lnTo>
                      <a:pt x="153" y="111"/>
                    </a:lnTo>
                    <a:lnTo>
                      <a:pt x="148" y="157"/>
                    </a:lnTo>
                    <a:lnTo>
                      <a:pt x="17" y="203"/>
                    </a:lnTo>
                    <a:lnTo>
                      <a:pt x="0" y="309"/>
                    </a:lnTo>
                    <a:lnTo>
                      <a:pt x="36" y="407"/>
                    </a:lnTo>
                    <a:lnTo>
                      <a:pt x="0" y="434"/>
                    </a:lnTo>
                    <a:lnTo>
                      <a:pt x="30" y="464"/>
                    </a:lnTo>
                    <a:lnTo>
                      <a:pt x="130" y="474"/>
                    </a:lnTo>
                    <a:lnTo>
                      <a:pt x="221" y="421"/>
                    </a:lnTo>
                    <a:lnTo>
                      <a:pt x="293" y="407"/>
                    </a:lnTo>
                    <a:lnTo>
                      <a:pt x="359" y="479"/>
                    </a:lnTo>
                    <a:lnTo>
                      <a:pt x="389" y="442"/>
                    </a:lnTo>
                    <a:lnTo>
                      <a:pt x="410" y="525"/>
                    </a:lnTo>
                    <a:lnTo>
                      <a:pt x="452" y="548"/>
                    </a:lnTo>
                    <a:lnTo>
                      <a:pt x="508" y="533"/>
                    </a:lnTo>
                    <a:lnTo>
                      <a:pt x="551" y="570"/>
                    </a:lnTo>
                    <a:lnTo>
                      <a:pt x="631" y="488"/>
                    </a:lnTo>
                    <a:lnTo>
                      <a:pt x="668" y="385"/>
                    </a:lnTo>
                    <a:lnTo>
                      <a:pt x="705" y="369"/>
                    </a:lnTo>
                    <a:lnTo>
                      <a:pt x="687" y="294"/>
                    </a:lnTo>
                    <a:lnTo>
                      <a:pt x="644" y="232"/>
                    </a:lnTo>
                    <a:lnTo>
                      <a:pt x="614" y="163"/>
                    </a:lnTo>
                    <a:lnTo>
                      <a:pt x="568" y="149"/>
                    </a:lnTo>
                    <a:lnTo>
                      <a:pt x="545" y="42"/>
                    </a:lnTo>
                    <a:lnTo>
                      <a:pt x="52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99" name="Freeform 66"/>
              <p:cNvSpPr>
                <a:spLocks/>
              </p:cNvSpPr>
              <p:nvPr/>
            </p:nvSpPr>
            <p:spPr bwMode="auto">
              <a:xfrm>
                <a:off x="4986" y="3837"/>
                <a:ext cx="93" cy="83"/>
              </a:xfrm>
              <a:custGeom>
                <a:avLst/>
                <a:gdLst>
                  <a:gd name="T0" fmla="*/ 12 w 93"/>
                  <a:gd name="T1" fmla="*/ 0 h 83"/>
                  <a:gd name="T2" fmla="*/ 50 w 93"/>
                  <a:gd name="T3" fmla="*/ 14 h 83"/>
                  <a:gd name="T4" fmla="*/ 93 w 93"/>
                  <a:gd name="T5" fmla="*/ 8 h 83"/>
                  <a:gd name="T6" fmla="*/ 86 w 93"/>
                  <a:gd name="T7" fmla="*/ 54 h 83"/>
                  <a:gd name="T8" fmla="*/ 18 w 93"/>
                  <a:gd name="T9" fmla="*/ 83 h 83"/>
                  <a:gd name="T10" fmla="*/ 0 w 93"/>
                  <a:gd name="T11" fmla="*/ 31 h 83"/>
                  <a:gd name="T12" fmla="*/ 12 w 93"/>
                  <a:gd name="T13" fmla="*/ 0 h 8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3"/>
                  <a:gd name="T22" fmla="*/ 0 h 83"/>
                  <a:gd name="T23" fmla="*/ 93 w 93"/>
                  <a:gd name="T24" fmla="*/ 83 h 8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3" h="83">
                    <a:moveTo>
                      <a:pt x="12" y="0"/>
                    </a:moveTo>
                    <a:lnTo>
                      <a:pt x="50" y="14"/>
                    </a:lnTo>
                    <a:lnTo>
                      <a:pt x="93" y="8"/>
                    </a:lnTo>
                    <a:lnTo>
                      <a:pt x="86" y="54"/>
                    </a:lnTo>
                    <a:lnTo>
                      <a:pt x="18" y="83"/>
                    </a:lnTo>
                    <a:lnTo>
                      <a:pt x="0" y="31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0" name="Freeform 67"/>
              <p:cNvSpPr>
                <a:spLocks/>
              </p:cNvSpPr>
              <p:nvPr/>
            </p:nvSpPr>
            <p:spPr bwMode="auto">
              <a:xfrm>
                <a:off x="5488" y="3740"/>
                <a:ext cx="106" cy="128"/>
              </a:xfrm>
              <a:custGeom>
                <a:avLst/>
                <a:gdLst>
                  <a:gd name="T0" fmla="*/ 7 w 106"/>
                  <a:gd name="T1" fmla="*/ 0 h 128"/>
                  <a:gd name="T2" fmla="*/ 7 w 106"/>
                  <a:gd name="T3" fmla="*/ 30 h 128"/>
                  <a:gd name="T4" fmla="*/ 24 w 106"/>
                  <a:gd name="T5" fmla="*/ 68 h 128"/>
                  <a:gd name="T6" fmla="*/ 0 w 106"/>
                  <a:gd name="T7" fmla="*/ 82 h 128"/>
                  <a:gd name="T8" fmla="*/ 19 w 106"/>
                  <a:gd name="T9" fmla="*/ 128 h 128"/>
                  <a:gd name="T10" fmla="*/ 66 w 106"/>
                  <a:gd name="T11" fmla="*/ 105 h 128"/>
                  <a:gd name="T12" fmla="*/ 106 w 106"/>
                  <a:gd name="T13" fmla="*/ 37 h 128"/>
                  <a:gd name="T14" fmla="*/ 66 w 106"/>
                  <a:gd name="T15" fmla="*/ 45 h 128"/>
                  <a:gd name="T16" fmla="*/ 36 w 106"/>
                  <a:gd name="T17" fmla="*/ 14 h 128"/>
                  <a:gd name="T18" fmla="*/ 7 w 106"/>
                  <a:gd name="T19" fmla="*/ 0 h 1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6"/>
                  <a:gd name="T31" fmla="*/ 0 h 128"/>
                  <a:gd name="T32" fmla="*/ 106 w 106"/>
                  <a:gd name="T33" fmla="*/ 128 h 12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6" h="128">
                    <a:moveTo>
                      <a:pt x="7" y="0"/>
                    </a:moveTo>
                    <a:lnTo>
                      <a:pt x="7" y="30"/>
                    </a:lnTo>
                    <a:lnTo>
                      <a:pt x="24" y="68"/>
                    </a:lnTo>
                    <a:lnTo>
                      <a:pt x="0" y="82"/>
                    </a:lnTo>
                    <a:lnTo>
                      <a:pt x="19" y="128"/>
                    </a:lnTo>
                    <a:lnTo>
                      <a:pt x="66" y="105"/>
                    </a:lnTo>
                    <a:lnTo>
                      <a:pt x="106" y="37"/>
                    </a:lnTo>
                    <a:lnTo>
                      <a:pt x="66" y="45"/>
                    </a:lnTo>
                    <a:lnTo>
                      <a:pt x="36" y="14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1" name="Freeform 68"/>
              <p:cNvSpPr>
                <a:spLocks/>
              </p:cNvSpPr>
              <p:nvPr/>
            </p:nvSpPr>
            <p:spPr bwMode="auto">
              <a:xfrm>
                <a:off x="5334" y="3861"/>
                <a:ext cx="154" cy="151"/>
              </a:xfrm>
              <a:custGeom>
                <a:avLst/>
                <a:gdLst>
                  <a:gd name="T0" fmla="*/ 137 w 154"/>
                  <a:gd name="T1" fmla="*/ 0 h 151"/>
                  <a:gd name="T2" fmla="*/ 154 w 154"/>
                  <a:gd name="T3" fmla="*/ 21 h 151"/>
                  <a:gd name="T4" fmla="*/ 137 w 154"/>
                  <a:gd name="T5" fmla="*/ 67 h 151"/>
                  <a:gd name="T6" fmla="*/ 86 w 154"/>
                  <a:gd name="T7" fmla="*/ 90 h 151"/>
                  <a:gd name="T8" fmla="*/ 26 w 154"/>
                  <a:gd name="T9" fmla="*/ 151 h 151"/>
                  <a:gd name="T10" fmla="*/ 0 w 154"/>
                  <a:gd name="T11" fmla="*/ 128 h 151"/>
                  <a:gd name="T12" fmla="*/ 74 w 154"/>
                  <a:gd name="T13" fmla="*/ 59 h 151"/>
                  <a:gd name="T14" fmla="*/ 117 w 154"/>
                  <a:gd name="T15" fmla="*/ 30 h 151"/>
                  <a:gd name="T16" fmla="*/ 137 w 154"/>
                  <a:gd name="T17" fmla="*/ 0 h 15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4"/>
                  <a:gd name="T28" fmla="*/ 0 h 151"/>
                  <a:gd name="T29" fmla="*/ 154 w 154"/>
                  <a:gd name="T30" fmla="*/ 151 h 15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4" h="151">
                    <a:moveTo>
                      <a:pt x="137" y="0"/>
                    </a:moveTo>
                    <a:lnTo>
                      <a:pt x="154" y="21"/>
                    </a:lnTo>
                    <a:lnTo>
                      <a:pt x="137" y="67"/>
                    </a:lnTo>
                    <a:lnTo>
                      <a:pt x="86" y="90"/>
                    </a:lnTo>
                    <a:lnTo>
                      <a:pt x="26" y="151"/>
                    </a:lnTo>
                    <a:lnTo>
                      <a:pt x="0" y="128"/>
                    </a:lnTo>
                    <a:lnTo>
                      <a:pt x="74" y="59"/>
                    </a:lnTo>
                    <a:lnTo>
                      <a:pt x="117" y="30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2" name="Freeform 69"/>
              <p:cNvSpPr>
                <a:spLocks/>
              </p:cNvSpPr>
              <p:nvPr/>
            </p:nvSpPr>
            <p:spPr bwMode="auto">
              <a:xfrm>
                <a:off x="5401" y="3447"/>
                <a:ext cx="63" cy="53"/>
              </a:xfrm>
              <a:custGeom>
                <a:avLst/>
                <a:gdLst>
                  <a:gd name="T0" fmla="*/ 0 w 63"/>
                  <a:gd name="T1" fmla="*/ 0 h 53"/>
                  <a:gd name="T2" fmla="*/ 50 w 63"/>
                  <a:gd name="T3" fmla="*/ 53 h 53"/>
                  <a:gd name="T4" fmla="*/ 63 w 63"/>
                  <a:gd name="T5" fmla="*/ 30 h 53"/>
                  <a:gd name="T6" fmla="*/ 0 w 63"/>
                  <a:gd name="T7" fmla="*/ 0 h 5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3"/>
                  <a:gd name="T13" fmla="*/ 0 h 53"/>
                  <a:gd name="T14" fmla="*/ 63 w 63"/>
                  <a:gd name="T15" fmla="*/ 53 h 5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3" h="53">
                    <a:moveTo>
                      <a:pt x="0" y="0"/>
                    </a:moveTo>
                    <a:lnTo>
                      <a:pt x="50" y="53"/>
                    </a:lnTo>
                    <a:lnTo>
                      <a:pt x="63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3" name="Freeform 70"/>
              <p:cNvSpPr>
                <a:spLocks/>
              </p:cNvSpPr>
              <p:nvPr/>
            </p:nvSpPr>
            <p:spPr bwMode="auto">
              <a:xfrm>
                <a:off x="5608" y="3373"/>
                <a:ext cx="96" cy="68"/>
              </a:xfrm>
              <a:custGeom>
                <a:avLst/>
                <a:gdLst>
                  <a:gd name="T0" fmla="*/ 96 w 96"/>
                  <a:gd name="T1" fmla="*/ 0 h 68"/>
                  <a:gd name="T2" fmla="*/ 28 w 96"/>
                  <a:gd name="T3" fmla="*/ 68 h 68"/>
                  <a:gd name="T4" fmla="*/ 0 w 96"/>
                  <a:gd name="T5" fmla="*/ 50 h 68"/>
                  <a:gd name="T6" fmla="*/ 96 w 96"/>
                  <a:gd name="T7" fmla="*/ 0 h 6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6"/>
                  <a:gd name="T13" fmla="*/ 0 h 68"/>
                  <a:gd name="T14" fmla="*/ 96 w 96"/>
                  <a:gd name="T15" fmla="*/ 68 h 6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6" h="68">
                    <a:moveTo>
                      <a:pt x="96" y="0"/>
                    </a:moveTo>
                    <a:lnTo>
                      <a:pt x="28" y="68"/>
                    </a:lnTo>
                    <a:lnTo>
                      <a:pt x="0" y="5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4" name="Freeform 71"/>
              <p:cNvSpPr>
                <a:spLocks/>
              </p:cNvSpPr>
              <p:nvPr/>
            </p:nvSpPr>
            <p:spPr bwMode="auto">
              <a:xfrm>
                <a:off x="5461" y="3323"/>
                <a:ext cx="67" cy="100"/>
              </a:xfrm>
              <a:custGeom>
                <a:avLst/>
                <a:gdLst>
                  <a:gd name="T0" fmla="*/ 0 w 67"/>
                  <a:gd name="T1" fmla="*/ 0 h 100"/>
                  <a:gd name="T2" fmla="*/ 39 w 67"/>
                  <a:gd name="T3" fmla="*/ 17 h 100"/>
                  <a:gd name="T4" fmla="*/ 67 w 67"/>
                  <a:gd name="T5" fmla="*/ 100 h 100"/>
                  <a:gd name="T6" fmla="*/ 0 w 67"/>
                  <a:gd name="T7" fmla="*/ 0 h 1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7"/>
                  <a:gd name="T13" fmla="*/ 0 h 100"/>
                  <a:gd name="T14" fmla="*/ 67 w 67"/>
                  <a:gd name="T15" fmla="*/ 100 h 1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7" h="100">
                    <a:moveTo>
                      <a:pt x="0" y="0"/>
                    </a:moveTo>
                    <a:lnTo>
                      <a:pt x="39" y="17"/>
                    </a:lnTo>
                    <a:lnTo>
                      <a:pt x="67" y="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5" name="Freeform 72"/>
              <p:cNvSpPr>
                <a:spLocks/>
              </p:cNvSpPr>
              <p:nvPr/>
            </p:nvSpPr>
            <p:spPr bwMode="auto">
              <a:xfrm>
                <a:off x="3960" y="1169"/>
                <a:ext cx="225" cy="135"/>
              </a:xfrm>
              <a:custGeom>
                <a:avLst/>
                <a:gdLst>
                  <a:gd name="T0" fmla="*/ 58 w 225"/>
                  <a:gd name="T1" fmla="*/ 0 h 135"/>
                  <a:gd name="T2" fmla="*/ 206 w 225"/>
                  <a:gd name="T3" fmla="*/ 36 h 135"/>
                  <a:gd name="T4" fmla="*/ 225 w 225"/>
                  <a:gd name="T5" fmla="*/ 116 h 135"/>
                  <a:gd name="T6" fmla="*/ 160 w 225"/>
                  <a:gd name="T7" fmla="*/ 79 h 135"/>
                  <a:gd name="T8" fmla="*/ 135 w 225"/>
                  <a:gd name="T9" fmla="*/ 135 h 135"/>
                  <a:gd name="T10" fmla="*/ 0 w 225"/>
                  <a:gd name="T11" fmla="*/ 46 h 135"/>
                  <a:gd name="T12" fmla="*/ 87 w 225"/>
                  <a:gd name="T13" fmla="*/ 60 h 135"/>
                  <a:gd name="T14" fmla="*/ 58 w 225"/>
                  <a:gd name="T15" fmla="*/ 0 h 1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25"/>
                  <a:gd name="T25" fmla="*/ 0 h 135"/>
                  <a:gd name="T26" fmla="*/ 225 w 225"/>
                  <a:gd name="T27" fmla="*/ 135 h 13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25" h="135">
                    <a:moveTo>
                      <a:pt x="58" y="0"/>
                    </a:moveTo>
                    <a:lnTo>
                      <a:pt x="206" y="36"/>
                    </a:lnTo>
                    <a:lnTo>
                      <a:pt x="225" y="116"/>
                    </a:lnTo>
                    <a:lnTo>
                      <a:pt x="160" y="79"/>
                    </a:lnTo>
                    <a:lnTo>
                      <a:pt x="135" y="135"/>
                    </a:lnTo>
                    <a:lnTo>
                      <a:pt x="0" y="46"/>
                    </a:lnTo>
                    <a:lnTo>
                      <a:pt x="87" y="60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6" name="Freeform 73"/>
              <p:cNvSpPr>
                <a:spLocks/>
              </p:cNvSpPr>
              <p:nvPr/>
            </p:nvSpPr>
            <p:spPr bwMode="auto">
              <a:xfrm>
                <a:off x="2824" y="2155"/>
                <a:ext cx="41" cy="94"/>
              </a:xfrm>
              <a:custGeom>
                <a:avLst/>
                <a:gdLst>
                  <a:gd name="T0" fmla="*/ 16 w 41"/>
                  <a:gd name="T1" fmla="*/ 0 h 94"/>
                  <a:gd name="T2" fmla="*/ 30 w 41"/>
                  <a:gd name="T3" fmla="*/ 8 h 94"/>
                  <a:gd name="T4" fmla="*/ 41 w 41"/>
                  <a:gd name="T5" fmla="*/ 36 h 94"/>
                  <a:gd name="T6" fmla="*/ 30 w 41"/>
                  <a:gd name="T7" fmla="*/ 44 h 94"/>
                  <a:gd name="T8" fmla="*/ 41 w 41"/>
                  <a:gd name="T9" fmla="*/ 62 h 94"/>
                  <a:gd name="T10" fmla="*/ 28 w 41"/>
                  <a:gd name="T11" fmla="*/ 94 h 94"/>
                  <a:gd name="T12" fmla="*/ 1 w 41"/>
                  <a:gd name="T13" fmla="*/ 94 h 94"/>
                  <a:gd name="T14" fmla="*/ 0 w 41"/>
                  <a:gd name="T15" fmla="*/ 58 h 94"/>
                  <a:gd name="T16" fmla="*/ 16 w 41"/>
                  <a:gd name="T17" fmla="*/ 46 h 94"/>
                  <a:gd name="T18" fmla="*/ 12 w 41"/>
                  <a:gd name="T19" fmla="*/ 15 h 94"/>
                  <a:gd name="T20" fmla="*/ 16 w 41"/>
                  <a:gd name="T21" fmla="*/ 0 h 9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1"/>
                  <a:gd name="T34" fmla="*/ 0 h 94"/>
                  <a:gd name="T35" fmla="*/ 41 w 41"/>
                  <a:gd name="T36" fmla="*/ 94 h 9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1" h="94">
                    <a:moveTo>
                      <a:pt x="16" y="0"/>
                    </a:moveTo>
                    <a:lnTo>
                      <a:pt x="30" y="8"/>
                    </a:lnTo>
                    <a:lnTo>
                      <a:pt x="41" y="36"/>
                    </a:lnTo>
                    <a:lnTo>
                      <a:pt x="30" y="44"/>
                    </a:lnTo>
                    <a:lnTo>
                      <a:pt x="41" y="62"/>
                    </a:lnTo>
                    <a:lnTo>
                      <a:pt x="28" y="94"/>
                    </a:lnTo>
                    <a:lnTo>
                      <a:pt x="1" y="94"/>
                    </a:lnTo>
                    <a:lnTo>
                      <a:pt x="0" y="58"/>
                    </a:lnTo>
                    <a:lnTo>
                      <a:pt x="16" y="46"/>
                    </a:lnTo>
                    <a:lnTo>
                      <a:pt x="12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7" name="Freeform 74"/>
              <p:cNvSpPr>
                <a:spLocks/>
              </p:cNvSpPr>
              <p:nvPr/>
            </p:nvSpPr>
            <p:spPr bwMode="auto">
              <a:xfrm>
                <a:off x="2728" y="2215"/>
                <a:ext cx="33" cy="24"/>
              </a:xfrm>
              <a:custGeom>
                <a:avLst/>
                <a:gdLst>
                  <a:gd name="T0" fmla="*/ 33 w 33"/>
                  <a:gd name="T1" fmla="*/ 0 h 24"/>
                  <a:gd name="T2" fmla="*/ 2 w 33"/>
                  <a:gd name="T3" fmla="*/ 4 h 24"/>
                  <a:gd name="T4" fmla="*/ 0 w 33"/>
                  <a:gd name="T5" fmla="*/ 19 h 24"/>
                  <a:gd name="T6" fmla="*/ 13 w 33"/>
                  <a:gd name="T7" fmla="*/ 24 h 24"/>
                  <a:gd name="T8" fmla="*/ 17 w 33"/>
                  <a:gd name="T9" fmla="*/ 11 h 24"/>
                  <a:gd name="T10" fmla="*/ 33 w 33"/>
                  <a:gd name="T11" fmla="*/ 0 h 2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"/>
                  <a:gd name="T19" fmla="*/ 0 h 24"/>
                  <a:gd name="T20" fmla="*/ 33 w 33"/>
                  <a:gd name="T21" fmla="*/ 24 h 2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" h="24">
                    <a:moveTo>
                      <a:pt x="33" y="0"/>
                    </a:moveTo>
                    <a:lnTo>
                      <a:pt x="2" y="4"/>
                    </a:lnTo>
                    <a:lnTo>
                      <a:pt x="0" y="19"/>
                    </a:lnTo>
                    <a:lnTo>
                      <a:pt x="13" y="24"/>
                    </a:lnTo>
                    <a:lnTo>
                      <a:pt x="17" y="11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8" name="Freeform 75"/>
              <p:cNvSpPr>
                <a:spLocks/>
              </p:cNvSpPr>
              <p:nvPr/>
            </p:nvSpPr>
            <p:spPr bwMode="auto">
              <a:xfrm>
                <a:off x="3086" y="2295"/>
                <a:ext cx="49" cy="24"/>
              </a:xfrm>
              <a:custGeom>
                <a:avLst/>
                <a:gdLst>
                  <a:gd name="T0" fmla="*/ 9 w 49"/>
                  <a:gd name="T1" fmla="*/ 0 h 24"/>
                  <a:gd name="T2" fmla="*/ 27 w 49"/>
                  <a:gd name="T3" fmla="*/ 8 h 24"/>
                  <a:gd name="T4" fmla="*/ 49 w 49"/>
                  <a:gd name="T5" fmla="*/ 4 h 24"/>
                  <a:gd name="T6" fmla="*/ 41 w 49"/>
                  <a:gd name="T7" fmla="*/ 20 h 24"/>
                  <a:gd name="T8" fmla="*/ 19 w 49"/>
                  <a:gd name="T9" fmla="*/ 24 h 24"/>
                  <a:gd name="T10" fmla="*/ 0 w 49"/>
                  <a:gd name="T11" fmla="*/ 15 h 24"/>
                  <a:gd name="T12" fmla="*/ 9 w 49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9"/>
                  <a:gd name="T22" fmla="*/ 0 h 24"/>
                  <a:gd name="T23" fmla="*/ 49 w 49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9" h="24">
                    <a:moveTo>
                      <a:pt x="9" y="0"/>
                    </a:moveTo>
                    <a:lnTo>
                      <a:pt x="27" y="8"/>
                    </a:lnTo>
                    <a:lnTo>
                      <a:pt x="49" y="4"/>
                    </a:lnTo>
                    <a:lnTo>
                      <a:pt x="41" y="20"/>
                    </a:lnTo>
                    <a:lnTo>
                      <a:pt x="19" y="24"/>
                    </a:lnTo>
                    <a:lnTo>
                      <a:pt x="0" y="15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09" name="Freeform 76"/>
              <p:cNvSpPr>
                <a:spLocks/>
              </p:cNvSpPr>
              <p:nvPr/>
            </p:nvSpPr>
            <p:spPr bwMode="auto">
              <a:xfrm>
                <a:off x="3189" y="2322"/>
                <a:ext cx="37" cy="18"/>
              </a:xfrm>
              <a:custGeom>
                <a:avLst/>
                <a:gdLst>
                  <a:gd name="T0" fmla="*/ 37 w 37"/>
                  <a:gd name="T1" fmla="*/ 0 h 18"/>
                  <a:gd name="T2" fmla="*/ 19 w 37"/>
                  <a:gd name="T3" fmla="*/ 6 h 18"/>
                  <a:gd name="T4" fmla="*/ 0 w 37"/>
                  <a:gd name="T5" fmla="*/ 9 h 18"/>
                  <a:gd name="T6" fmla="*/ 5 w 37"/>
                  <a:gd name="T7" fmla="*/ 18 h 18"/>
                  <a:gd name="T8" fmla="*/ 32 w 37"/>
                  <a:gd name="T9" fmla="*/ 18 h 18"/>
                  <a:gd name="T10" fmla="*/ 37 w 37"/>
                  <a:gd name="T11" fmla="*/ 0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7"/>
                  <a:gd name="T19" fmla="*/ 0 h 18"/>
                  <a:gd name="T20" fmla="*/ 37 w 37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7" h="18">
                    <a:moveTo>
                      <a:pt x="37" y="0"/>
                    </a:moveTo>
                    <a:lnTo>
                      <a:pt x="19" y="6"/>
                    </a:lnTo>
                    <a:lnTo>
                      <a:pt x="0" y="9"/>
                    </a:lnTo>
                    <a:lnTo>
                      <a:pt x="5" y="18"/>
                    </a:lnTo>
                    <a:lnTo>
                      <a:pt x="32" y="1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0" name="Freeform 77"/>
              <p:cNvSpPr>
                <a:spLocks/>
              </p:cNvSpPr>
              <p:nvPr/>
            </p:nvSpPr>
            <p:spPr bwMode="auto">
              <a:xfrm>
                <a:off x="27" y="2531"/>
                <a:ext cx="40" cy="49"/>
              </a:xfrm>
              <a:custGeom>
                <a:avLst/>
                <a:gdLst>
                  <a:gd name="T0" fmla="*/ 40 w 40"/>
                  <a:gd name="T1" fmla="*/ 0 h 49"/>
                  <a:gd name="T2" fmla="*/ 40 w 40"/>
                  <a:gd name="T3" fmla="*/ 49 h 49"/>
                  <a:gd name="T4" fmla="*/ 0 w 40"/>
                  <a:gd name="T5" fmla="*/ 33 h 49"/>
                  <a:gd name="T6" fmla="*/ 40 w 40"/>
                  <a:gd name="T7" fmla="*/ 0 h 4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0"/>
                  <a:gd name="T13" fmla="*/ 0 h 49"/>
                  <a:gd name="T14" fmla="*/ 40 w 40"/>
                  <a:gd name="T15" fmla="*/ 49 h 4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0" h="49">
                    <a:moveTo>
                      <a:pt x="40" y="0"/>
                    </a:moveTo>
                    <a:lnTo>
                      <a:pt x="40" y="49"/>
                    </a:lnTo>
                    <a:lnTo>
                      <a:pt x="0" y="33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1" name="Freeform 78"/>
              <p:cNvSpPr>
                <a:spLocks/>
              </p:cNvSpPr>
              <p:nvPr/>
            </p:nvSpPr>
            <p:spPr bwMode="auto">
              <a:xfrm>
                <a:off x="0" y="2480"/>
                <a:ext cx="39" cy="51"/>
              </a:xfrm>
              <a:custGeom>
                <a:avLst/>
                <a:gdLst>
                  <a:gd name="T0" fmla="*/ 0 w 39"/>
                  <a:gd name="T1" fmla="*/ 0 h 51"/>
                  <a:gd name="T2" fmla="*/ 39 w 39"/>
                  <a:gd name="T3" fmla="*/ 34 h 51"/>
                  <a:gd name="T4" fmla="*/ 13 w 39"/>
                  <a:gd name="T5" fmla="*/ 51 h 51"/>
                  <a:gd name="T6" fmla="*/ 0 w 39"/>
                  <a:gd name="T7" fmla="*/ 0 h 5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9"/>
                  <a:gd name="T13" fmla="*/ 0 h 51"/>
                  <a:gd name="T14" fmla="*/ 39 w 39"/>
                  <a:gd name="T15" fmla="*/ 51 h 5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9" h="51">
                    <a:moveTo>
                      <a:pt x="0" y="0"/>
                    </a:moveTo>
                    <a:lnTo>
                      <a:pt x="39" y="34"/>
                    </a:lnTo>
                    <a:lnTo>
                      <a:pt x="13" y="5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2" name="Freeform 79"/>
              <p:cNvSpPr>
                <a:spLocks/>
              </p:cNvSpPr>
              <p:nvPr/>
            </p:nvSpPr>
            <p:spPr bwMode="auto">
              <a:xfrm>
                <a:off x="2579" y="1812"/>
                <a:ext cx="22" cy="35"/>
              </a:xfrm>
              <a:custGeom>
                <a:avLst/>
                <a:gdLst>
                  <a:gd name="T0" fmla="*/ 22 w 22"/>
                  <a:gd name="T1" fmla="*/ 0 h 35"/>
                  <a:gd name="T2" fmla="*/ 15 w 22"/>
                  <a:gd name="T3" fmla="*/ 12 h 35"/>
                  <a:gd name="T4" fmla="*/ 18 w 22"/>
                  <a:gd name="T5" fmla="*/ 35 h 35"/>
                  <a:gd name="T6" fmla="*/ 0 w 22"/>
                  <a:gd name="T7" fmla="*/ 12 h 35"/>
                  <a:gd name="T8" fmla="*/ 22 w 22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"/>
                  <a:gd name="T16" fmla="*/ 0 h 35"/>
                  <a:gd name="T17" fmla="*/ 22 w 22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" h="35">
                    <a:moveTo>
                      <a:pt x="22" y="0"/>
                    </a:moveTo>
                    <a:lnTo>
                      <a:pt x="15" y="12"/>
                    </a:lnTo>
                    <a:lnTo>
                      <a:pt x="18" y="35"/>
                    </a:lnTo>
                    <a:lnTo>
                      <a:pt x="0" y="12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3" name="Freeform 80"/>
              <p:cNvSpPr>
                <a:spLocks/>
              </p:cNvSpPr>
              <p:nvPr/>
            </p:nvSpPr>
            <p:spPr bwMode="auto">
              <a:xfrm>
                <a:off x="2671" y="1730"/>
                <a:ext cx="25" cy="37"/>
              </a:xfrm>
              <a:custGeom>
                <a:avLst/>
                <a:gdLst>
                  <a:gd name="T0" fmla="*/ 23 w 25"/>
                  <a:gd name="T1" fmla="*/ 0 h 37"/>
                  <a:gd name="T2" fmla="*/ 18 w 25"/>
                  <a:gd name="T3" fmla="*/ 14 h 37"/>
                  <a:gd name="T4" fmla="*/ 0 w 25"/>
                  <a:gd name="T5" fmla="*/ 25 h 37"/>
                  <a:gd name="T6" fmla="*/ 14 w 25"/>
                  <a:gd name="T7" fmla="*/ 37 h 37"/>
                  <a:gd name="T8" fmla="*/ 25 w 25"/>
                  <a:gd name="T9" fmla="*/ 22 h 37"/>
                  <a:gd name="T10" fmla="*/ 23 w 25"/>
                  <a:gd name="T11" fmla="*/ 0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"/>
                  <a:gd name="T19" fmla="*/ 0 h 37"/>
                  <a:gd name="T20" fmla="*/ 25 w 25"/>
                  <a:gd name="T21" fmla="*/ 37 h 3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" h="37">
                    <a:moveTo>
                      <a:pt x="23" y="0"/>
                    </a:moveTo>
                    <a:lnTo>
                      <a:pt x="18" y="14"/>
                    </a:lnTo>
                    <a:lnTo>
                      <a:pt x="0" y="25"/>
                    </a:lnTo>
                    <a:lnTo>
                      <a:pt x="14" y="37"/>
                    </a:lnTo>
                    <a:lnTo>
                      <a:pt x="25" y="2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4" name="Freeform 81"/>
              <p:cNvSpPr>
                <a:spLocks/>
              </p:cNvSpPr>
              <p:nvPr/>
            </p:nvSpPr>
            <p:spPr bwMode="auto">
              <a:xfrm>
                <a:off x="3472" y="2101"/>
                <a:ext cx="107" cy="229"/>
              </a:xfrm>
              <a:custGeom>
                <a:avLst/>
                <a:gdLst>
                  <a:gd name="T0" fmla="*/ 80 w 107"/>
                  <a:gd name="T1" fmla="*/ 21 h 229"/>
                  <a:gd name="T2" fmla="*/ 65 w 107"/>
                  <a:gd name="T3" fmla="*/ 0 h 229"/>
                  <a:gd name="T4" fmla="*/ 30 w 107"/>
                  <a:gd name="T5" fmla="*/ 2 h 229"/>
                  <a:gd name="T6" fmla="*/ 4 w 107"/>
                  <a:gd name="T7" fmla="*/ 37 h 229"/>
                  <a:gd name="T8" fmla="*/ 0 w 107"/>
                  <a:gd name="T9" fmla="*/ 72 h 229"/>
                  <a:gd name="T10" fmla="*/ 17 w 107"/>
                  <a:gd name="T11" fmla="*/ 87 h 229"/>
                  <a:gd name="T12" fmla="*/ 38 w 107"/>
                  <a:gd name="T13" fmla="*/ 99 h 229"/>
                  <a:gd name="T14" fmla="*/ 43 w 107"/>
                  <a:gd name="T15" fmla="*/ 138 h 229"/>
                  <a:gd name="T16" fmla="*/ 37 w 107"/>
                  <a:gd name="T17" fmla="*/ 169 h 229"/>
                  <a:gd name="T18" fmla="*/ 47 w 107"/>
                  <a:gd name="T19" fmla="*/ 197 h 229"/>
                  <a:gd name="T20" fmla="*/ 58 w 107"/>
                  <a:gd name="T21" fmla="*/ 217 h 229"/>
                  <a:gd name="T22" fmla="*/ 97 w 107"/>
                  <a:gd name="T23" fmla="*/ 229 h 229"/>
                  <a:gd name="T24" fmla="*/ 107 w 107"/>
                  <a:gd name="T25" fmla="*/ 188 h 229"/>
                  <a:gd name="T26" fmla="*/ 76 w 107"/>
                  <a:gd name="T27" fmla="*/ 134 h 229"/>
                  <a:gd name="T28" fmla="*/ 65 w 107"/>
                  <a:gd name="T29" fmla="*/ 85 h 229"/>
                  <a:gd name="T30" fmla="*/ 27 w 107"/>
                  <a:gd name="T31" fmla="*/ 53 h 229"/>
                  <a:gd name="T32" fmla="*/ 73 w 107"/>
                  <a:gd name="T33" fmla="*/ 29 h 229"/>
                  <a:gd name="T34" fmla="*/ 80 w 107"/>
                  <a:gd name="T35" fmla="*/ 21 h 22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07"/>
                  <a:gd name="T55" fmla="*/ 0 h 229"/>
                  <a:gd name="T56" fmla="*/ 107 w 107"/>
                  <a:gd name="T57" fmla="*/ 229 h 229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07" h="229">
                    <a:moveTo>
                      <a:pt x="80" y="21"/>
                    </a:moveTo>
                    <a:lnTo>
                      <a:pt x="65" y="0"/>
                    </a:lnTo>
                    <a:lnTo>
                      <a:pt x="30" y="2"/>
                    </a:lnTo>
                    <a:lnTo>
                      <a:pt x="4" y="37"/>
                    </a:lnTo>
                    <a:lnTo>
                      <a:pt x="0" y="72"/>
                    </a:lnTo>
                    <a:lnTo>
                      <a:pt x="17" y="87"/>
                    </a:lnTo>
                    <a:lnTo>
                      <a:pt x="38" y="99"/>
                    </a:lnTo>
                    <a:lnTo>
                      <a:pt x="43" y="138"/>
                    </a:lnTo>
                    <a:lnTo>
                      <a:pt x="37" y="169"/>
                    </a:lnTo>
                    <a:lnTo>
                      <a:pt x="47" y="197"/>
                    </a:lnTo>
                    <a:lnTo>
                      <a:pt x="58" y="217"/>
                    </a:lnTo>
                    <a:lnTo>
                      <a:pt x="97" y="229"/>
                    </a:lnTo>
                    <a:lnTo>
                      <a:pt x="107" y="188"/>
                    </a:lnTo>
                    <a:lnTo>
                      <a:pt x="76" y="134"/>
                    </a:lnTo>
                    <a:lnTo>
                      <a:pt x="65" y="85"/>
                    </a:lnTo>
                    <a:lnTo>
                      <a:pt x="27" y="53"/>
                    </a:lnTo>
                    <a:lnTo>
                      <a:pt x="73" y="29"/>
                    </a:lnTo>
                    <a:lnTo>
                      <a:pt x="80" y="21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5" name="Freeform 82"/>
              <p:cNvSpPr>
                <a:spLocks/>
              </p:cNvSpPr>
              <p:nvPr/>
            </p:nvSpPr>
            <p:spPr bwMode="auto">
              <a:xfrm>
                <a:off x="1413" y="2112"/>
                <a:ext cx="46" cy="5"/>
              </a:xfrm>
              <a:custGeom>
                <a:avLst/>
                <a:gdLst>
                  <a:gd name="T0" fmla="*/ 46 w 46"/>
                  <a:gd name="T1" fmla="*/ 0 h 5"/>
                  <a:gd name="T2" fmla="*/ 21 w 46"/>
                  <a:gd name="T3" fmla="*/ 5 h 5"/>
                  <a:gd name="T4" fmla="*/ 0 w 46"/>
                  <a:gd name="T5" fmla="*/ 5 h 5"/>
                  <a:gd name="T6" fmla="*/ 25 w 46"/>
                  <a:gd name="T7" fmla="*/ 0 h 5"/>
                  <a:gd name="T8" fmla="*/ 46 w 46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6"/>
                  <a:gd name="T16" fmla="*/ 0 h 5"/>
                  <a:gd name="T17" fmla="*/ 46 w 4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6" h="5">
                    <a:moveTo>
                      <a:pt x="46" y="0"/>
                    </a:moveTo>
                    <a:lnTo>
                      <a:pt x="21" y="5"/>
                    </a:lnTo>
                    <a:lnTo>
                      <a:pt x="0" y="5"/>
                    </a:lnTo>
                    <a:lnTo>
                      <a:pt x="25" y="0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6" name="Freeform 83"/>
              <p:cNvSpPr>
                <a:spLocks/>
              </p:cNvSpPr>
              <p:nvPr/>
            </p:nvSpPr>
            <p:spPr bwMode="auto">
              <a:xfrm>
                <a:off x="1348" y="2132"/>
                <a:ext cx="57" cy="16"/>
              </a:xfrm>
              <a:custGeom>
                <a:avLst/>
                <a:gdLst>
                  <a:gd name="T0" fmla="*/ 57 w 57"/>
                  <a:gd name="T1" fmla="*/ 2 h 16"/>
                  <a:gd name="T2" fmla="*/ 21 w 57"/>
                  <a:gd name="T3" fmla="*/ 4 h 16"/>
                  <a:gd name="T4" fmla="*/ 0 w 57"/>
                  <a:gd name="T5" fmla="*/ 16 h 16"/>
                  <a:gd name="T6" fmla="*/ 18 w 57"/>
                  <a:gd name="T7" fmla="*/ 0 h 16"/>
                  <a:gd name="T8" fmla="*/ 57 w 57"/>
                  <a:gd name="T9" fmla="*/ 2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7"/>
                  <a:gd name="T16" fmla="*/ 0 h 16"/>
                  <a:gd name="T17" fmla="*/ 57 w 5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7" h="16">
                    <a:moveTo>
                      <a:pt x="57" y="2"/>
                    </a:moveTo>
                    <a:lnTo>
                      <a:pt x="21" y="4"/>
                    </a:lnTo>
                    <a:lnTo>
                      <a:pt x="0" y="16"/>
                    </a:lnTo>
                    <a:lnTo>
                      <a:pt x="18" y="0"/>
                    </a:lnTo>
                    <a:lnTo>
                      <a:pt x="57" y="2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7" name="Freeform 84"/>
              <p:cNvSpPr>
                <a:spLocks/>
              </p:cNvSpPr>
              <p:nvPr/>
            </p:nvSpPr>
            <p:spPr bwMode="auto">
              <a:xfrm>
                <a:off x="1324" y="2046"/>
                <a:ext cx="52" cy="68"/>
              </a:xfrm>
              <a:custGeom>
                <a:avLst/>
                <a:gdLst>
                  <a:gd name="T0" fmla="*/ 0 w 52"/>
                  <a:gd name="T1" fmla="*/ 0 h 68"/>
                  <a:gd name="T2" fmla="*/ 22 w 52"/>
                  <a:gd name="T3" fmla="*/ 18 h 68"/>
                  <a:gd name="T4" fmla="*/ 22 w 52"/>
                  <a:gd name="T5" fmla="*/ 54 h 68"/>
                  <a:gd name="T6" fmla="*/ 34 w 52"/>
                  <a:gd name="T7" fmla="*/ 68 h 68"/>
                  <a:gd name="T8" fmla="*/ 36 w 52"/>
                  <a:gd name="T9" fmla="*/ 26 h 68"/>
                  <a:gd name="T10" fmla="*/ 52 w 52"/>
                  <a:gd name="T11" fmla="*/ 26 h 68"/>
                  <a:gd name="T12" fmla="*/ 34 w 52"/>
                  <a:gd name="T13" fmla="*/ 4 h 68"/>
                  <a:gd name="T14" fmla="*/ 0 w 52"/>
                  <a:gd name="T15" fmla="*/ 0 h 6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2"/>
                  <a:gd name="T25" fmla="*/ 0 h 68"/>
                  <a:gd name="T26" fmla="*/ 52 w 52"/>
                  <a:gd name="T27" fmla="*/ 68 h 6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2" h="68">
                    <a:moveTo>
                      <a:pt x="0" y="0"/>
                    </a:moveTo>
                    <a:lnTo>
                      <a:pt x="22" y="18"/>
                    </a:lnTo>
                    <a:lnTo>
                      <a:pt x="22" y="54"/>
                    </a:lnTo>
                    <a:lnTo>
                      <a:pt x="34" y="68"/>
                    </a:lnTo>
                    <a:lnTo>
                      <a:pt x="36" y="26"/>
                    </a:lnTo>
                    <a:lnTo>
                      <a:pt x="52" y="26"/>
                    </a:lnTo>
                    <a:lnTo>
                      <a:pt x="34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8" name="Freeform 85"/>
              <p:cNvSpPr>
                <a:spLocks/>
              </p:cNvSpPr>
              <p:nvPr/>
            </p:nvSpPr>
            <p:spPr bwMode="auto">
              <a:xfrm>
                <a:off x="1267" y="2050"/>
                <a:ext cx="54" cy="84"/>
              </a:xfrm>
              <a:custGeom>
                <a:avLst/>
                <a:gdLst>
                  <a:gd name="T0" fmla="*/ 54 w 54"/>
                  <a:gd name="T1" fmla="*/ 0 h 84"/>
                  <a:gd name="T2" fmla="*/ 26 w 54"/>
                  <a:gd name="T3" fmla="*/ 3 h 84"/>
                  <a:gd name="T4" fmla="*/ 26 w 54"/>
                  <a:gd name="T5" fmla="*/ 10 h 84"/>
                  <a:gd name="T6" fmla="*/ 11 w 54"/>
                  <a:gd name="T7" fmla="*/ 34 h 84"/>
                  <a:gd name="T8" fmla="*/ 0 w 54"/>
                  <a:gd name="T9" fmla="*/ 82 h 84"/>
                  <a:gd name="T10" fmla="*/ 11 w 54"/>
                  <a:gd name="T11" fmla="*/ 84 h 84"/>
                  <a:gd name="T12" fmla="*/ 18 w 54"/>
                  <a:gd name="T13" fmla="*/ 67 h 84"/>
                  <a:gd name="T14" fmla="*/ 25 w 54"/>
                  <a:gd name="T15" fmla="*/ 34 h 84"/>
                  <a:gd name="T16" fmla="*/ 42 w 54"/>
                  <a:gd name="T17" fmla="*/ 11 h 84"/>
                  <a:gd name="T18" fmla="*/ 53 w 54"/>
                  <a:gd name="T19" fmla="*/ 11 h 84"/>
                  <a:gd name="T20" fmla="*/ 54 w 54"/>
                  <a:gd name="T21" fmla="*/ 0 h 8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54"/>
                  <a:gd name="T34" fmla="*/ 0 h 84"/>
                  <a:gd name="T35" fmla="*/ 54 w 54"/>
                  <a:gd name="T36" fmla="*/ 84 h 8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54" h="84">
                    <a:moveTo>
                      <a:pt x="54" y="0"/>
                    </a:moveTo>
                    <a:lnTo>
                      <a:pt x="26" y="3"/>
                    </a:lnTo>
                    <a:lnTo>
                      <a:pt x="26" y="10"/>
                    </a:lnTo>
                    <a:lnTo>
                      <a:pt x="11" y="34"/>
                    </a:lnTo>
                    <a:lnTo>
                      <a:pt x="0" y="82"/>
                    </a:lnTo>
                    <a:lnTo>
                      <a:pt x="11" y="84"/>
                    </a:lnTo>
                    <a:lnTo>
                      <a:pt x="18" y="67"/>
                    </a:lnTo>
                    <a:lnTo>
                      <a:pt x="25" y="34"/>
                    </a:lnTo>
                    <a:lnTo>
                      <a:pt x="42" y="11"/>
                    </a:lnTo>
                    <a:lnTo>
                      <a:pt x="53" y="11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19" name="Freeform 86"/>
              <p:cNvSpPr>
                <a:spLocks/>
              </p:cNvSpPr>
              <p:nvPr/>
            </p:nvSpPr>
            <p:spPr bwMode="auto">
              <a:xfrm>
                <a:off x="1220" y="2002"/>
                <a:ext cx="110" cy="37"/>
              </a:xfrm>
              <a:custGeom>
                <a:avLst/>
                <a:gdLst>
                  <a:gd name="T0" fmla="*/ 110 w 110"/>
                  <a:gd name="T1" fmla="*/ 30 h 37"/>
                  <a:gd name="T2" fmla="*/ 104 w 110"/>
                  <a:gd name="T3" fmla="*/ 20 h 37"/>
                  <a:gd name="T4" fmla="*/ 84 w 110"/>
                  <a:gd name="T5" fmla="*/ 0 h 37"/>
                  <a:gd name="T6" fmla="*/ 52 w 110"/>
                  <a:gd name="T7" fmla="*/ 4 h 37"/>
                  <a:gd name="T8" fmla="*/ 0 w 110"/>
                  <a:gd name="T9" fmla="*/ 30 h 37"/>
                  <a:gd name="T10" fmla="*/ 22 w 110"/>
                  <a:gd name="T11" fmla="*/ 37 h 37"/>
                  <a:gd name="T12" fmla="*/ 49 w 110"/>
                  <a:gd name="T13" fmla="*/ 15 h 37"/>
                  <a:gd name="T14" fmla="*/ 58 w 110"/>
                  <a:gd name="T15" fmla="*/ 30 h 37"/>
                  <a:gd name="T16" fmla="*/ 95 w 110"/>
                  <a:gd name="T17" fmla="*/ 37 h 37"/>
                  <a:gd name="T18" fmla="*/ 110 w 110"/>
                  <a:gd name="T19" fmla="*/ 30 h 3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0"/>
                  <a:gd name="T31" fmla="*/ 0 h 37"/>
                  <a:gd name="T32" fmla="*/ 110 w 110"/>
                  <a:gd name="T33" fmla="*/ 37 h 3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0" h="37">
                    <a:moveTo>
                      <a:pt x="110" y="30"/>
                    </a:moveTo>
                    <a:lnTo>
                      <a:pt x="104" y="20"/>
                    </a:lnTo>
                    <a:lnTo>
                      <a:pt x="84" y="0"/>
                    </a:lnTo>
                    <a:lnTo>
                      <a:pt x="52" y="4"/>
                    </a:lnTo>
                    <a:lnTo>
                      <a:pt x="0" y="30"/>
                    </a:lnTo>
                    <a:lnTo>
                      <a:pt x="22" y="37"/>
                    </a:lnTo>
                    <a:lnTo>
                      <a:pt x="49" y="15"/>
                    </a:lnTo>
                    <a:lnTo>
                      <a:pt x="58" y="30"/>
                    </a:lnTo>
                    <a:lnTo>
                      <a:pt x="95" y="37"/>
                    </a:lnTo>
                    <a:lnTo>
                      <a:pt x="110" y="3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20" name="Freeform 87"/>
              <p:cNvSpPr>
                <a:spLocks/>
              </p:cNvSpPr>
              <p:nvPr/>
            </p:nvSpPr>
            <p:spPr bwMode="auto">
              <a:xfrm>
                <a:off x="1133" y="1871"/>
                <a:ext cx="17" cy="54"/>
              </a:xfrm>
              <a:custGeom>
                <a:avLst/>
                <a:gdLst>
                  <a:gd name="T0" fmla="*/ 0 w 17"/>
                  <a:gd name="T1" fmla="*/ 0 h 54"/>
                  <a:gd name="T2" fmla="*/ 12 w 17"/>
                  <a:gd name="T3" fmla="*/ 3 h 54"/>
                  <a:gd name="T4" fmla="*/ 17 w 17"/>
                  <a:gd name="T5" fmla="*/ 54 h 54"/>
                  <a:gd name="T6" fmla="*/ 9 w 17"/>
                  <a:gd name="T7" fmla="*/ 36 h 54"/>
                  <a:gd name="T8" fmla="*/ 0 w 17"/>
                  <a:gd name="T9" fmla="*/ 31 h 54"/>
                  <a:gd name="T10" fmla="*/ 0 w 17"/>
                  <a:gd name="T11" fmla="*/ 0 h 5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54"/>
                  <a:gd name="T20" fmla="*/ 17 w 17"/>
                  <a:gd name="T21" fmla="*/ 54 h 5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54">
                    <a:moveTo>
                      <a:pt x="0" y="0"/>
                    </a:moveTo>
                    <a:lnTo>
                      <a:pt x="12" y="3"/>
                    </a:lnTo>
                    <a:lnTo>
                      <a:pt x="17" y="54"/>
                    </a:lnTo>
                    <a:lnTo>
                      <a:pt x="9" y="36"/>
                    </a:lnTo>
                    <a:lnTo>
                      <a:pt x="0" y="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21" name="Freeform 88"/>
              <p:cNvSpPr>
                <a:spLocks/>
              </p:cNvSpPr>
              <p:nvPr/>
            </p:nvSpPr>
            <p:spPr bwMode="auto">
              <a:xfrm>
                <a:off x="979" y="1738"/>
                <a:ext cx="44" cy="17"/>
              </a:xfrm>
              <a:custGeom>
                <a:avLst/>
                <a:gdLst>
                  <a:gd name="T0" fmla="*/ 0 w 44"/>
                  <a:gd name="T1" fmla="*/ 17 h 17"/>
                  <a:gd name="T2" fmla="*/ 16 w 44"/>
                  <a:gd name="T3" fmla="*/ 0 h 17"/>
                  <a:gd name="T4" fmla="*/ 44 w 44"/>
                  <a:gd name="T5" fmla="*/ 0 h 17"/>
                  <a:gd name="T6" fmla="*/ 0 w 44"/>
                  <a:gd name="T7" fmla="*/ 1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4"/>
                  <a:gd name="T13" fmla="*/ 0 h 17"/>
                  <a:gd name="T14" fmla="*/ 44 w 4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4" h="17">
                    <a:moveTo>
                      <a:pt x="0" y="17"/>
                    </a:moveTo>
                    <a:lnTo>
                      <a:pt x="16" y="0"/>
                    </a:lnTo>
                    <a:lnTo>
                      <a:pt x="44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22" name="Freeform 89"/>
              <p:cNvSpPr>
                <a:spLocks/>
              </p:cNvSpPr>
              <p:nvPr/>
            </p:nvSpPr>
            <p:spPr bwMode="auto">
              <a:xfrm>
                <a:off x="912" y="1655"/>
                <a:ext cx="56" cy="31"/>
              </a:xfrm>
              <a:custGeom>
                <a:avLst/>
                <a:gdLst>
                  <a:gd name="T0" fmla="*/ 56 w 56"/>
                  <a:gd name="T1" fmla="*/ 16 h 31"/>
                  <a:gd name="T2" fmla="*/ 34 w 56"/>
                  <a:gd name="T3" fmla="*/ 16 h 31"/>
                  <a:gd name="T4" fmla="*/ 25 w 56"/>
                  <a:gd name="T5" fmla="*/ 0 h 31"/>
                  <a:gd name="T6" fmla="*/ 25 w 56"/>
                  <a:gd name="T7" fmla="*/ 19 h 31"/>
                  <a:gd name="T8" fmla="*/ 0 w 56"/>
                  <a:gd name="T9" fmla="*/ 31 h 31"/>
                  <a:gd name="T10" fmla="*/ 29 w 56"/>
                  <a:gd name="T11" fmla="*/ 31 h 31"/>
                  <a:gd name="T12" fmla="*/ 56 w 56"/>
                  <a:gd name="T13" fmla="*/ 16 h 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6"/>
                  <a:gd name="T22" fmla="*/ 0 h 31"/>
                  <a:gd name="T23" fmla="*/ 56 w 56"/>
                  <a:gd name="T24" fmla="*/ 31 h 3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6" h="31">
                    <a:moveTo>
                      <a:pt x="56" y="16"/>
                    </a:moveTo>
                    <a:lnTo>
                      <a:pt x="34" y="16"/>
                    </a:lnTo>
                    <a:lnTo>
                      <a:pt x="25" y="0"/>
                    </a:lnTo>
                    <a:lnTo>
                      <a:pt x="25" y="19"/>
                    </a:lnTo>
                    <a:lnTo>
                      <a:pt x="0" y="31"/>
                    </a:lnTo>
                    <a:lnTo>
                      <a:pt x="29" y="31"/>
                    </a:lnTo>
                    <a:lnTo>
                      <a:pt x="56" y="16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23" name="Freeform 90"/>
              <p:cNvSpPr>
                <a:spLocks/>
              </p:cNvSpPr>
              <p:nvPr/>
            </p:nvSpPr>
            <p:spPr bwMode="auto">
              <a:xfrm>
                <a:off x="813" y="1535"/>
                <a:ext cx="101" cy="38"/>
              </a:xfrm>
              <a:custGeom>
                <a:avLst/>
                <a:gdLst>
                  <a:gd name="T0" fmla="*/ 0 w 101"/>
                  <a:gd name="T1" fmla="*/ 18 h 38"/>
                  <a:gd name="T2" fmla="*/ 45 w 101"/>
                  <a:gd name="T3" fmla="*/ 6 h 38"/>
                  <a:gd name="T4" fmla="*/ 90 w 101"/>
                  <a:gd name="T5" fmla="*/ 0 h 38"/>
                  <a:gd name="T6" fmla="*/ 58 w 101"/>
                  <a:gd name="T7" fmla="*/ 18 h 38"/>
                  <a:gd name="T8" fmla="*/ 101 w 101"/>
                  <a:gd name="T9" fmla="*/ 22 h 38"/>
                  <a:gd name="T10" fmla="*/ 56 w 101"/>
                  <a:gd name="T11" fmla="*/ 26 h 38"/>
                  <a:gd name="T12" fmla="*/ 3 w 101"/>
                  <a:gd name="T13" fmla="*/ 38 h 38"/>
                  <a:gd name="T14" fmla="*/ 40 w 101"/>
                  <a:gd name="T15" fmla="*/ 18 h 38"/>
                  <a:gd name="T16" fmla="*/ 0 w 101"/>
                  <a:gd name="T17" fmla="*/ 18 h 3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01"/>
                  <a:gd name="T28" fmla="*/ 0 h 38"/>
                  <a:gd name="T29" fmla="*/ 101 w 101"/>
                  <a:gd name="T30" fmla="*/ 38 h 3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01" h="38">
                    <a:moveTo>
                      <a:pt x="0" y="18"/>
                    </a:moveTo>
                    <a:lnTo>
                      <a:pt x="45" y="6"/>
                    </a:lnTo>
                    <a:lnTo>
                      <a:pt x="90" y="0"/>
                    </a:lnTo>
                    <a:lnTo>
                      <a:pt x="58" y="18"/>
                    </a:lnTo>
                    <a:lnTo>
                      <a:pt x="101" y="22"/>
                    </a:lnTo>
                    <a:lnTo>
                      <a:pt x="56" y="26"/>
                    </a:lnTo>
                    <a:lnTo>
                      <a:pt x="3" y="38"/>
                    </a:lnTo>
                    <a:lnTo>
                      <a:pt x="40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24" name="Freeform 91"/>
              <p:cNvSpPr>
                <a:spLocks/>
              </p:cNvSpPr>
              <p:nvPr/>
            </p:nvSpPr>
            <p:spPr bwMode="auto">
              <a:xfrm>
                <a:off x="3147" y="2090"/>
                <a:ext cx="229" cy="122"/>
              </a:xfrm>
              <a:custGeom>
                <a:avLst/>
                <a:gdLst>
                  <a:gd name="T0" fmla="*/ 39 w 229"/>
                  <a:gd name="T1" fmla="*/ 0 h 122"/>
                  <a:gd name="T2" fmla="*/ 21 w 229"/>
                  <a:gd name="T3" fmla="*/ 22 h 122"/>
                  <a:gd name="T4" fmla="*/ 21 w 229"/>
                  <a:gd name="T5" fmla="*/ 54 h 122"/>
                  <a:gd name="T6" fmla="*/ 0 w 229"/>
                  <a:gd name="T7" fmla="*/ 78 h 122"/>
                  <a:gd name="T8" fmla="*/ 12 w 229"/>
                  <a:gd name="T9" fmla="*/ 111 h 122"/>
                  <a:gd name="T10" fmla="*/ 54 w 229"/>
                  <a:gd name="T11" fmla="*/ 117 h 122"/>
                  <a:gd name="T12" fmla="*/ 91 w 229"/>
                  <a:gd name="T13" fmla="*/ 93 h 122"/>
                  <a:gd name="T14" fmla="*/ 141 w 229"/>
                  <a:gd name="T15" fmla="*/ 100 h 122"/>
                  <a:gd name="T16" fmla="*/ 171 w 229"/>
                  <a:gd name="T17" fmla="*/ 122 h 122"/>
                  <a:gd name="T18" fmla="*/ 229 w 229"/>
                  <a:gd name="T19" fmla="*/ 112 h 122"/>
                  <a:gd name="T20" fmla="*/ 174 w 229"/>
                  <a:gd name="T21" fmla="*/ 74 h 122"/>
                  <a:gd name="T22" fmla="*/ 151 w 229"/>
                  <a:gd name="T23" fmla="*/ 68 h 122"/>
                  <a:gd name="T24" fmla="*/ 141 w 229"/>
                  <a:gd name="T25" fmla="*/ 56 h 122"/>
                  <a:gd name="T26" fmla="*/ 75 w 229"/>
                  <a:gd name="T27" fmla="*/ 57 h 122"/>
                  <a:gd name="T28" fmla="*/ 64 w 229"/>
                  <a:gd name="T29" fmla="*/ 24 h 122"/>
                  <a:gd name="T30" fmla="*/ 39 w 229"/>
                  <a:gd name="T31" fmla="*/ 0 h 12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29"/>
                  <a:gd name="T49" fmla="*/ 0 h 122"/>
                  <a:gd name="T50" fmla="*/ 229 w 229"/>
                  <a:gd name="T51" fmla="*/ 122 h 12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29" h="122">
                    <a:moveTo>
                      <a:pt x="39" y="0"/>
                    </a:moveTo>
                    <a:lnTo>
                      <a:pt x="21" y="22"/>
                    </a:lnTo>
                    <a:lnTo>
                      <a:pt x="21" y="54"/>
                    </a:lnTo>
                    <a:lnTo>
                      <a:pt x="0" y="78"/>
                    </a:lnTo>
                    <a:lnTo>
                      <a:pt x="12" y="111"/>
                    </a:lnTo>
                    <a:lnTo>
                      <a:pt x="54" y="117"/>
                    </a:lnTo>
                    <a:lnTo>
                      <a:pt x="91" y="93"/>
                    </a:lnTo>
                    <a:lnTo>
                      <a:pt x="141" y="100"/>
                    </a:lnTo>
                    <a:lnTo>
                      <a:pt x="171" y="122"/>
                    </a:lnTo>
                    <a:lnTo>
                      <a:pt x="229" y="112"/>
                    </a:lnTo>
                    <a:lnTo>
                      <a:pt x="174" y="74"/>
                    </a:lnTo>
                    <a:lnTo>
                      <a:pt x="151" y="68"/>
                    </a:lnTo>
                    <a:lnTo>
                      <a:pt x="141" y="56"/>
                    </a:lnTo>
                    <a:lnTo>
                      <a:pt x="75" y="57"/>
                    </a:lnTo>
                    <a:lnTo>
                      <a:pt x="64" y="24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25" name="Freeform 92"/>
              <p:cNvSpPr>
                <a:spLocks/>
              </p:cNvSpPr>
              <p:nvPr/>
            </p:nvSpPr>
            <p:spPr bwMode="auto">
              <a:xfrm>
                <a:off x="3257" y="2070"/>
                <a:ext cx="41" cy="47"/>
              </a:xfrm>
              <a:custGeom>
                <a:avLst/>
                <a:gdLst>
                  <a:gd name="T0" fmla="*/ 37 w 41"/>
                  <a:gd name="T1" fmla="*/ 0 h 47"/>
                  <a:gd name="T2" fmla="*/ 7 w 41"/>
                  <a:gd name="T3" fmla="*/ 14 h 47"/>
                  <a:gd name="T4" fmla="*/ 0 w 41"/>
                  <a:gd name="T5" fmla="*/ 47 h 47"/>
                  <a:gd name="T6" fmla="*/ 24 w 41"/>
                  <a:gd name="T7" fmla="*/ 47 h 47"/>
                  <a:gd name="T8" fmla="*/ 41 w 41"/>
                  <a:gd name="T9" fmla="*/ 23 h 47"/>
                  <a:gd name="T10" fmla="*/ 37 w 41"/>
                  <a:gd name="T11" fmla="*/ 0 h 4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47"/>
                  <a:gd name="T20" fmla="*/ 41 w 41"/>
                  <a:gd name="T21" fmla="*/ 47 h 4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47">
                    <a:moveTo>
                      <a:pt x="37" y="0"/>
                    </a:moveTo>
                    <a:lnTo>
                      <a:pt x="7" y="14"/>
                    </a:lnTo>
                    <a:lnTo>
                      <a:pt x="0" y="47"/>
                    </a:lnTo>
                    <a:lnTo>
                      <a:pt x="24" y="47"/>
                    </a:lnTo>
                    <a:lnTo>
                      <a:pt x="41" y="23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26" name="Freeform 93"/>
              <p:cNvSpPr>
                <a:spLocks/>
              </p:cNvSpPr>
              <p:nvPr/>
            </p:nvSpPr>
            <p:spPr bwMode="auto">
              <a:xfrm>
                <a:off x="3644" y="2117"/>
                <a:ext cx="42" cy="37"/>
              </a:xfrm>
              <a:custGeom>
                <a:avLst/>
                <a:gdLst>
                  <a:gd name="T0" fmla="*/ 20 w 42"/>
                  <a:gd name="T1" fmla="*/ 0 h 37"/>
                  <a:gd name="T2" fmla="*/ 0 w 42"/>
                  <a:gd name="T3" fmla="*/ 11 h 37"/>
                  <a:gd name="T4" fmla="*/ 2 w 42"/>
                  <a:gd name="T5" fmla="*/ 37 h 37"/>
                  <a:gd name="T6" fmla="*/ 25 w 42"/>
                  <a:gd name="T7" fmla="*/ 35 h 37"/>
                  <a:gd name="T8" fmla="*/ 42 w 42"/>
                  <a:gd name="T9" fmla="*/ 20 h 37"/>
                  <a:gd name="T10" fmla="*/ 25 w 42"/>
                  <a:gd name="T11" fmla="*/ 14 h 37"/>
                  <a:gd name="T12" fmla="*/ 20 w 42"/>
                  <a:gd name="T13" fmla="*/ 0 h 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2"/>
                  <a:gd name="T22" fmla="*/ 0 h 37"/>
                  <a:gd name="T23" fmla="*/ 42 w 42"/>
                  <a:gd name="T24" fmla="*/ 37 h 3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2" h="37">
                    <a:moveTo>
                      <a:pt x="20" y="0"/>
                    </a:moveTo>
                    <a:lnTo>
                      <a:pt x="0" y="11"/>
                    </a:lnTo>
                    <a:lnTo>
                      <a:pt x="2" y="37"/>
                    </a:lnTo>
                    <a:lnTo>
                      <a:pt x="25" y="35"/>
                    </a:lnTo>
                    <a:lnTo>
                      <a:pt x="42" y="20"/>
                    </a:lnTo>
                    <a:lnTo>
                      <a:pt x="25" y="14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CFFCC">
                  <a:alpha val="50195"/>
                </a:srgbClr>
              </a:solidFill>
              <a:ln w="1651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20483" name="Group 143"/>
          <p:cNvGrpSpPr>
            <a:grpSpLocks/>
          </p:cNvGrpSpPr>
          <p:nvPr/>
        </p:nvGrpSpPr>
        <p:grpSpPr bwMode="auto">
          <a:xfrm>
            <a:off x="2922588" y="819150"/>
            <a:ext cx="5638800" cy="4318000"/>
            <a:chOff x="2971800" y="1124744"/>
            <a:chExt cx="5638800" cy="5184575"/>
          </a:xfrm>
        </p:grpSpPr>
        <p:sp>
          <p:nvSpPr>
            <p:cNvPr id="145" name="Rectangle 94">
              <a:hlinkClick r:id="" action="ppaction://noaction" highlightClick="1"/>
              <a:hlinkHover r:id="" action="ppaction://hlinkshowjump?jump=nextslide"/>
              <a:extLst>
                <a:ext uri="{FF2B5EF4-FFF2-40B4-BE49-F238E27FC236}">
                  <a16:creationId xmlns="" xmlns:a16="http://schemas.microsoft.com/office/drawing/2014/main" id="{BD9FED65-A5B1-4CF0-99D8-0B19D0D027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800" y="1124744"/>
              <a:ext cx="5638800" cy="5184575"/>
            </a:xfrm>
            <a:prstGeom prst="rect">
              <a:avLst/>
            </a:prstGeom>
            <a:gradFill rotWithShape="0">
              <a:gsLst>
                <a:gs pos="14000">
                  <a:srgbClr val="7BFC24">
                    <a:alpha val="65000"/>
                  </a:srgbClr>
                </a:gs>
                <a:gs pos="100000">
                  <a:srgbClr val="000000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extrusionClr>
                <a:srgbClr val="7BFC24"/>
              </a:extrusionClr>
            </a:sp3d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="" xmlns:a16="http://schemas.microsoft.com/office/drawing/2014/main" id="{87FDB0FD-C120-4F08-ACCF-F128A419A29F}"/>
                </a:ext>
              </a:extLst>
            </p:cNvPr>
            <p:cNvSpPr/>
            <p:nvPr/>
          </p:nvSpPr>
          <p:spPr bwMode="auto">
            <a:xfrm>
              <a:off x="2987675" y="1124744"/>
              <a:ext cx="5616575" cy="5098801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90000" tIns="46800" rIns="90000" bIns="46800" anchor="ctr"/>
            <a:lstStyle>
              <a:lvl1pPr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en-US" sz="3200"/>
            </a:p>
          </p:txBody>
        </p:sp>
      </p:grpSp>
      <p:grpSp>
        <p:nvGrpSpPr>
          <p:cNvPr id="20484" name="Group 96"/>
          <p:cNvGrpSpPr>
            <a:grpSpLocks/>
          </p:cNvGrpSpPr>
          <p:nvPr/>
        </p:nvGrpSpPr>
        <p:grpSpPr bwMode="auto">
          <a:xfrm>
            <a:off x="152400" y="1600200"/>
            <a:ext cx="3660775" cy="3733800"/>
            <a:chOff x="96" y="1008"/>
            <a:chExt cx="2306" cy="2352"/>
          </a:xfrm>
        </p:grpSpPr>
        <p:sp>
          <p:nvSpPr>
            <p:cNvPr id="20486" name="Freeform 97"/>
            <p:cNvSpPr>
              <a:spLocks/>
            </p:cNvSpPr>
            <p:nvPr/>
          </p:nvSpPr>
          <p:spPr bwMode="auto">
            <a:xfrm>
              <a:off x="118" y="1672"/>
              <a:ext cx="1497" cy="1534"/>
            </a:xfrm>
            <a:custGeom>
              <a:avLst/>
              <a:gdLst>
                <a:gd name="T0" fmla="*/ 1 w 2683"/>
                <a:gd name="T1" fmla="*/ 0 h 2583"/>
                <a:gd name="T2" fmla="*/ 1 w 2683"/>
                <a:gd name="T3" fmla="*/ 1 h 2583"/>
                <a:gd name="T4" fmla="*/ 1 w 2683"/>
                <a:gd name="T5" fmla="*/ 1 h 2583"/>
                <a:gd name="T6" fmla="*/ 1 w 2683"/>
                <a:gd name="T7" fmla="*/ 1 h 2583"/>
                <a:gd name="T8" fmla="*/ 1 w 2683"/>
                <a:gd name="T9" fmla="*/ 1 h 2583"/>
                <a:gd name="T10" fmla="*/ 1 w 2683"/>
                <a:gd name="T11" fmla="*/ 1 h 2583"/>
                <a:gd name="T12" fmla="*/ 1 w 2683"/>
                <a:gd name="T13" fmla="*/ 1 h 2583"/>
                <a:gd name="T14" fmla="*/ 0 w 2683"/>
                <a:gd name="T15" fmla="*/ 1 h 2583"/>
                <a:gd name="T16" fmla="*/ 0 w 2683"/>
                <a:gd name="T17" fmla="*/ 1 h 2583"/>
                <a:gd name="T18" fmla="*/ 1 w 2683"/>
                <a:gd name="T19" fmla="*/ 1 h 2583"/>
                <a:gd name="T20" fmla="*/ 1 w 2683"/>
                <a:gd name="T21" fmla="*/ 1 h 2583"/>
                <a:gd name="T22" fmla="*/ 1 w 2683"/>
                <a:gd name="T23" fmla="*/ 1 h 2583"/>
                <a:gd name="T24" fmla="*/ 1 w 2683"/>
                <a:gd name="T25" fmla="*/ 1 h 2583"/>
                <a:gd name="T26" fmla="*/ 1 w 2683"/>
                <a:gd name="T27" fmla="*/ 1 h 2583"/>
                <a:gd name="T28" fmla="*/ 1 w 2683"/>
                <a:gd name="T29" fmla="*/ 1 h 2583"/>
                <a:gd name="T30" fmla="*/ 1 w 2683"/>
                <a:gd name="T31" fmla="*/ 1 h 2583"/>
                <a:gd name="T32" fmla="*/ 1 w 2683"/>
                <a:gd name="T33" fmla="*/ 1 h 2583"/>
                <a:gd name="T34" fmla="*/ 1 w 2683"/>
                <a:gd name="T35" fmla="*/ 1 h 2583"/>
                <a:gd name="T36" fmla="*/ 1 w 2683"/>
                <a:gd name="T37" fmla="*/ 1 h 2583"/>
                <a:gd name="T38" fmla="*/ 1 w 2683"/>
                <a:gd name="T39" fmla="*/ 1 h 2583"/>
                <a:gd name="T40" fmla="*/ 1 w 2683"/>
                <a:gd name="T41" fmla="*/ 1 h 2583"/>
                <a:gd name="T42" fmla="*/ 1 w 2683"/>
                <a:gd name="T43" fmla="*/ 1 h 2583"/>
                <a:gd name="T44" fmla="*/ 1 w 2683"/>
                <a:gd name="T45" fmla="*/ 1 h 2583"/>
                <a:gd name="T46" fmla="*/ 1 w 2683"/>
                <a:gd name="T47" fmla="*/ 1 h 2583"/>
                <a:gd name="T48" fmla="*/ 1 w 2683"/>
                <a:gd name="T49" fmla="*/ 1 h 2583"/>
                <a:gd name="T50" fmla="*/ 1 w 2683"/>
                <a:gd name="T51" fmla="*/ 1 h 2583"/>
                <a:gd name="T52" fmla="*/ 1 w 2683"/>
                <a:gd name="T53" fmla="*/ 1 h 2583"/>
                <a:gd name="T54" fmla="*/ 1 w 2683"/>
                <a:gd name="T55" fmla="*/ 1 h 2583"/>
                <a:gd name="T56" fmla="*/ 1 w 2683"/>
                <a:gd name="T57" fmla="*/ 1 h 2583"/>
                <a:gd name="T58" fmla="*/ 1 w 2683"/>
                <a:gd name="T59" fmla="*/ 1 h 2583"/>
                <a:gd name="T60" fmla="*/ 1 w 2683"/>
                <a:gd name="T61" fmla="*/ 1 h 2583"/>
                <a:gd name="T62" fmla="*/ 1 w 2683"/>
                <a:gd name="T63" fmla="*/ 1 h 2583"/>
                <a:gd name="T64" fmla="*/ 1 w 2683"/>
                <a:gd name="T65" fmla="*/ 1 h 2583"/>
                <a:gd name="T66" fmla="*/ 1 w 2683"/>
                <a:gd name="T67" fmla="*/ 1 h 2583"/>
                <a:gd name="T68" fmla="*/ 1 w 2683"/>
                <a:gd name="T69" fmla="*/ 1 h 2583"/>
                <a:gd name="T70" fmla="*/ 1 w 2683"/>
                <a:gd name="T71" fmla="*/ 1 h 2583"/>
                <a:gd name="T72" fmla="*/ 1 w 2683"/>
                <a:gd name="T73" fmla="*/ 1 h 2583"/>
                <a:gd name="T74" fmla="*/ 1 w 2683"/>
                <a:gd name="T75" fmla="*/ 1 h 2583"/>
                <a:gd name="T76" fmla="*/ 1 w 2683"/>
                <a:gd name="T77" fmla="*/ 1 h 2583"/>
                <a:gd name="T78" fmla="*/ 1 w 2683"/>
                <a:gd name="T79" fmla="*/ 1 h 2583"/>
                <a:gd name="T80" fmla="*/ 1 w 2683"/>
                <a:gd name="T81" fmla="*/ 1 h 2583"/>
                <a:gd name="T82" fmla="*/ 1 w 2683"/>
                <a:gd name="T83" fmla="*/ 1 h 2583"/>
                <a:gd name="T84" fmla="*/ 1 w 2683"/>
                <a:gd name="T85" fmla="*/ 1 h 2583"/>
                <a:gd name="T86" fmla="*/ 1 w 2683"/>
                <a:gd name="T87" fmla="*/ 1 h 2583"/>
                <a:gd name="T88" fmla="*/ 1 w 2683"/>
                <a:gd name="T89" fmla="*/ 1 h 2583"/>
                <a:gd name="T90" fmla="*/ 1 w 2683"/>
                <a:gd name="T91" fmla="*/ 1 h 2583"/>
                <a:gd name="T92" fmla="*/ 1 w 2683"/>
                <a:gd name="T93" fmla="*/ 1 h 2583"/>
                <a:gd name="T94" fmla="*/ 1 w 2683"/>
                <a:gd name="T95" fmla="*/ 1 h 2583"/>
                <a:gd name="T96" fmla="*/ 1 w 2683"/>
                <a:gd name="T97" fmla="*/ 1 h 2583"/>
                <a:gd name="T98" fmla="*/ 1 w 2683"/>
                <a:gd name="T99" fmla="*/ 0 h 2583"/>
                <a:gd name="T100" fmla="*/ 1 w 2683"/>
                <a:gd name="T101" fmla="*/ 0 h 258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683"/>
                <a:gd name="T154" fmla="*/ 0 h 2583"/>
                <a:gd name="T155" fmla="*/ 2683 w 2683"/>
                <a:gd name="T156" fmla="*/ 2583 h 258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683" h="2583">
                  <a:moveTo>
                    <a:pt x="883" y="0"/>
                  </a:moveTo>
                  <a:lnTo>
                    <a:pt x="708" y="62"/>
                  </a:lnTo>
                  <a:lnTo>
                    <a:pt x="406" y="249"/>
                  </a:lnTo>
                  <a:lnTo>
                    <a:pt x="278" y="284"/>
                  </a:lnTo>
                  <a:lnTo>
                    <a:pt x="287" y="365"/>
                  </a:lnTo>
                  <a:lnTo>
                    <a:pt x="299" y="392"/>
                  </a:lnTo>
                  <a:lnTo>
                    <a:pt x="119" y="550"/>
                  </a:lnTo>
                  <a:lnTo>
                    <a:pt x="0" y="801"/>
                  </a:lnTo>
                  <a:lnTo>
                    <a:pt x="0" y="981"/>
                  </a:lnTo>
                  <a:lnTo>
                    <a:pt x="147" y="1150"/>
                  </a:lnTo>
                  <a:lnTo>
                    <a:pt x="299" y="1222"/>
                  </a:lnTo>
                  <a:lnTo>
                    <a:pt x="398" y="1292"/>
                  </a:lnTo>
                  <a:lnTo>
                    <a:pt x="364" y="1436"/>
                  </a:lnTo>
                  <a:lnTo>
                    <a:pt x="364" y="1605"/>
                  </a:lnTo>
                  <a:lnTo>
                    <a:pt x="599" y="1597"/>
                  </a:lnTo>
                  <a:lnTo>
                    <a:pt x="605" y="2131"/>
                  </a:lnTo>
                  <a:lnTo>
                    <a:pt x="591" y="2381"/>
                  </a:lnTo>
                  <a:lnTo>
                    <a:pt x="538" y="2513"/>
                  </a:lnTo>
                  <a:lnTo>
                    <a:pt x="909" y="2575"/>
                  </a:lnTo>
                  <a:lnTo>
                    <a:pt x="1166" y="2541"/>
                  </a:lnTo>
                  <a:lnTo>
                    <a:pt x="1259" y="2583"/>
                  </a:lnTo>
                  <a:lnTo>
                    <a:pt x="1390" y="2575"/>
                  </a:lnTo>
                  <a:lnTo>
                    <a:pt x="1591" y="2532"/>
                  </a:lnTo>
                  <a:lnTo>
                    <a:pt x="1774" y="2550"/>
                  </a:lnTo>
                  <a:lnTo>
                    <a:pt x="1796" y="2495"/>
                  </a:lnTo>
                  <a:lnTo>
                    <a:pt x="1762" y="2381"/>
                  </a:lnTo>
                  <a:lnTo>
                    <a:pt x="1739" y="2141"/>
                  </a:lnTo>
                  <a:lnTo>
                    <a:pt x="1747" y="1812"/>
                  </a:lnTo>
                  <a:lnTo>
                    <a:pt x="1747" y="1614"/>
                  </a:lnTo>
                  <a:lnTo>
                    <a:pt x="1991" y="1586"/>
                  </a:lnTo>
                  <a:lnTo>
                    <a:pt x="1935" y="1204"/>
                  </a:lnTo>
                  <a:lnTo>
                    <a:pt x="1927" y="1042"/>
                  </a:lnTo>
                  <a:lnTo>
                    <a:pt x="2068" y="1161"/>
                  </a:lnTo>
                  <a:lnTo>
                    <a:pt x="2267" y="1231"/>
                  </a:lnTo>
                  <a:lnTo>
                    <a:pt x="2574" y="1231"/>
                  </a:lnTo>
                  <a:lnTo>
                    <a:pt x="2683" y="998"/>
                  </a:lnTo>
                  <a:lnTo>
                    <a:pt x="2683" y="765"/>
                  </a:lnTo>
                  <a:lnTo>
                    <a:pt x="2480" y="755"/>
                  </a:lnTo>
                  <a:lnTo>
                    <a:pt x="2408" y="702"/>
                  </a:lnTo>
                  <a:lnTo>
                    <a:pt x="2321" y="765"/>
                  </a:lnTo>
                  <a:lnTo>
                    <a:pt x="2315" y="657"/>
                  </a:lnTo>
                  <a:lnTo>
                    <a:pt x="2287" y="630"/>
                  </a:lnTo>
                  <a:lnTo>
                    <a:pt x="2188" y="647"/>
                  </a:lnTo>
                  <a:lnTo>
                    <a:pt x="2167" y="535"/>
                  </a:lnTo>
                  <a:lnTo>
                    <a:pt x="2041" y="392"/>
                  </a:lnTo>
                  <a:lnTo>
                    <a:pt x="2055" y="327"/>
                  </a:lnTo>
                  <a:lnTo>
                    <a:pt x="2041" y="257"/>
                  </a:lnTo>
                  <a:lnTo>
                    <a:pt x="1868" y="230"/>
                  </a:lnTo>
                  <a:lnTo>
                    <a:pt x="1621" y="54"/>
                  </a:lnTo>
                  <a:lnTo>
                    <a:pt x="1447" y="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622100"/>
            </a:solidFill>
            <a:ln w="1588">
              <a:solidFill>
                <a:srgbClr val="6221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87" name="Freeform 98"/>
            <p:cNvSpPr>
              <a:spLocks/>
            </p:cNvSpPr>
            <p:nvPr/>
          </p:nvSpPr>
          <p:spPr bwMode="auto">
            <a:xfrm>
              <a:off x="822" y="3190"/>
              <a:ext cx="311" cy="162"/>
            </a:xfrm>
            <a:custGeom>
              <a:avLst/>
              <a:gdLst>
                <a:gd name="T0" fmla="*/ 0 w 558"/>
                <a:gd name="T1" fmla="*/ 1 h 273"/>
                <a:gd name="T2" fmla="*/ 1 w 558"/>
                <a:gd name="T3" fmla="*/ 1 h 273"/>
                <a:gd name="T4" fmla="*/ 1 w 558"/>
                <a:gd name="T5" fmla="*/ 0 h 273"/>
                <a:gd name="T6" fmla="*/ 1 w 558"/>
                <a:gd name="T7" fmla="*/ 1 h 273"/>
                <a:gd name="T8" fmla="*/ 1 w 558"/>
                <a:gd name="T9" fmla="*/ 1 h 273"/>
                <a:gd name="T10" fmla="*/ 1 w 558"/>
                <a:gd name="T11" fmla="*/ 1 h 273"/>
                <a:gd name="T12" fmla="*/ 1 w 558"/>
                <a:gd name="T13" fmla="*/ 1 h 273"/>
                <a:gd name="T14" fmla="*/ 1 w 558"/>
                <a:gd name="T15" fmla="*/ 1 h 273"/>
                <a:gd name="T16" fmla="*/ 1 w 558"/>
                <a:gd name="T17" fmla="*/ 1 h 273"/>
                <a:gd name="T18" fmla="*/ 1 w 558"/>
                <a:gd name="T19" fmla="*/ 1 h 273"/>
                <a:gd name="T20" fmla="*/ 1 w 558"/>
                <a:gd name="T21" fmla="*/ 1 h 273"/>
                <a:gd name="T22" fmla="*/ 0 w 558"/>
                <a:gd name="T23" fmla="*/ 1 h 2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58"/>
                <a:gd name="T37" fmla="*/ 0 h 273"/>
                <a:gd name="T38" fmla="*/ 558 w 558"/>
                <a:gd name="T39" fmla="*/ 273 h 27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58" h="273">
                  <a:moveTo>
                    <a:pt x="0" y="43"/>
                  </a:moveTo>
                  <a:lnTo>
                    <a:pt x="102" y="43"/>
                  </a:lnTo>
                  <a:lnTo>
                    <a:pt x="273" y="0"/>
                  </a:lnTo>
                  <a:lnTo>
                    <a:pt x="396" y="8"/>
                  </a:lnTo>
                  <a:lnTo>
                    <a:pt x="455" y="72"/>
                  </a:lnTo>
                  <a:lnTo>
                    <a:pt x="533" y="154"/>
                  </a:lnTo>
                  <a:lnTo>
                    <a:pt x="558" y="218"/>
                  </a:lnTo>
                  <a:lnTo>
                    <a:pt x="523" y="273"/>
                  </a:lnTo>
                  <a:lnTo>
                    <a:pt x="349" y="271"/>
                  </a:lnTo>
                  <a:lnTo>
                    <a:pt x="223" y="227"/>
                  </a:lnTo>
                  <a:lnTo>
                    <a:pt x="103" y="156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88" name="Freeform 99"/>
            <p:cNvSpPr>
              <a:spLocks/>
            </p:cNvSpPr>
            <p:nvPr/>
          </p:nvSpPr>
          <p:spPr bwMode="auto">
            <a:xfrm>
              <a:off x="414" y="3189"/>
              <a:ext cx="325" cy="170"/>
            </a:xfrm>
            <a:custGeom>
              <a:avLst/>
              <a:gdLst>
                <a:gd name="T0" fmla="*/ 1 w 582"/>
                <a:gd name="T1" fmla="*/ 1 h 284"/>
                <a:gd name="T2" fmla="*/ 1 w 582"/>
                <a:gd name="T3" fmla="*/ 1 h 284"/>
                <a:gd name="T4" fmla="*/ 0 w 582"/>
                <a:gd name="T5" fmla="*/ 1 h 284"/>
                <a:gd name="T6" fmla="*/ 1 w 582"/>
                <a:gd name="T7" fmla="*/ 1 h 284"/>
                <a:gd name="T8" fmla="*/ 1 w 582"/>
                <a:gd name="T9" fmla="*/ 1 h 284"/>
                <a:gd name="T10" fmla="*/ 1 w 582"/>
                <a:gd name="T11" fmla="*/ 1 h 284"/>
                <a:gd name="T12" fmla="*/ 1 w 582"/>
                <a:gd name="T13" fmla="*/ 1 h 284"/>
                <a:gd name="T14" fmla="*/ 1 w 582"/>
                <a:gd name="T15" fmla="*/ 1 h 284"/>
                <a:gd name="T16" fmla="*/ 1 w 582"/>
                <a:gd name="T17" fmla="*/ 1 h 284"/>
                <a:gd name="T18" fmla="*/ 1 w 582"/>
                <a:gd name="T19" fmla="*/ 0 h 284"/>
                <a:gd name="T20" fmla="*/ 1 w 582"/>
                <a:gd name="T21" fmla="*/ 1 h 28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2"/>
                <a:gd name="T34" fmla="*/ 0 h 284"/>
                <a:gd name="T35" fmla="*/ 582 w 582"/>
                <a:gd name="T36" fmla="*/ 284 h 28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2" h="284">
                  <a:moveTo>
                    <a:pt x="165" y="11"/>
                  </a:moveTo>
                  <a:lnTo>
                    <a:pt x="28" y="142"/>
                  </a:lnTo>
                  <a:lnTo>
                    <a:pt x="0" y="214"/>
                  </a:lnTo>
                  <a:lnTo>
                    <a:pt x="49" y="280"/>
                  </a:lnTo>
                  <a:lnTo>
                    <a:pt x="197" y="284"/>
                  </a:lnTo>
                  <a:lnTo>
                    <a:pt x="342" y="238"/>
                  </a:lnTo>
                  <a:lnTo>
                    <a:pt x="448" y="166"/>
                  </a:lnTo>
                  <a:lnTo>
                    <a:pt x="582" y="19"/>
                  </a:lnTo>
                  <a:lnTo>
                    <a:pt x="393" y="31"/>
                  </a:lnTo>
                  <a:lnTo>
                    <a:pt x="220" y="0"/>
                  </a:lnTo>
                  <a:lnTo>
                    <a:pt x="165" y="11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89" name="Freeform 100"/>
            <p:cNvSpPr>
              <a:spLocks/>
            </p:cNvSpPr>
            <p:nvPr/>
          </p:nvSpPr>
          <p:spPr bwMode="auto">
            <a:xfrm>
              <a:off x="1618" y="1999"/>
              <a:ext cx="316" cy="279"/>
            </a:xfrm>
            <a:custGeom>
              <a:avLst/>
              <a:gdLst>
                <a:gd name="T0" fmla="*/ 0 w 567"/>
                <a:gd name="T1" fmla="*/ 1 h 470"/>
                <a:gd name="T2" fmla="*/ 1 w 567"/>
                <a:gd name="T3" fmla="*/ 1 h 470"/>
                <a:gd name="T4" fmla="*/ 1 w 567"/>
                <a:gd name="T5" fmla="*/ 1 h 470"/>
                <a:gd name="T6" fmla="*/ 1 w 567"/>
                <a:gd name="T7" fmla="*/ 1 h 470"/>
                <a:gd name="T8" fmla="*/ 1 w 567"/>
                <a:gd name="T9" fmla="*/ 1 h 470"/>
                <a:gd name="T10" fmla="*/ 1 w 567"/>
                <a:gd name="T11" fmla="*/ 1 h 470"/>
                <a:gd name="T12" fmla="*/ 1 w 567"/>
                <a:gd name="T13" fmla="*/ 1 h 470"/>
                <a:gd name="T14" fmla="*/ 1 w 567"/>
                <a:gd name="T15" fmla="*/ 1 h 470"/>
                <a:gd name="T16" fmla="*/ 1 w 567"/>
                <a:gd name="T17" fmla="*/ 1 h 470"/>
                <a:gd name="T18" fmla="*/ 1 w 567"/>
                <a:gd name="T19" fmla="*/ 1 h 470"/>
                <a:gd name="T20" fmla="*/ 1 w 567"/>
                <a:gd name="T21" fmla="*/ 1 h 470"/>
                <a:gd name="T22" fmla="*/ 1 w 567"/>
                <a:gd name="T23" fmla="*/ 1 h 470"/>
                <a:gd name="T24" fmla="*/ 1 w 567"/>
                <a:gd name="T25" fmla="*/ 0 h 470"/>
                <a:gd name="T26" fmla="*/ 1 w 567"/>
                <a:gd name="T27" fmla="*/ 1 h 470"/>
                <a:gd name="T28" fmla="*/ 1 w 567"/>
                <a:gd name="T29" fmla="*/ 1 h 470"/>
                <a:gd name="T30" fmla="*/ 1 w 567"/>
                <a:gd name="T31" fmla="*/ 1 h 470"/>
                <a:gd name="T32" fmla="*/ 0 w 567"/>
                <a:gd name="T33" fmla="*/ 1 h 4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67"/>
                <a:gd name="T52" fmla="*/ 0 h 470"/>
                <a:gd name="T53" fmla="*/ 567 w 567"/>
                <a:gd name="T54" fmla="*/ 470 h 4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67" h="470">
                  <a:moveTo>
                    <a:pt x="0" y="457"/>
                  </a:moveTo>
                  <a:lnTo>
                    <a:pt x="54" y="470"/>
                  </a:lnTo>
                  <a:lnTo>
                    <a:pt x="261" y="470"/>
                  </a:lnTo>
                  <a:lnTo>
                    <a:pt x="366" y="441"/>
                  </a:lnTo>
                  <a:lnTo>
                    <a:pt x="435" y="371"/>
                  </a:lnTo>
                  <a:lnTo>
                    <a:pt x="452" y="320"/>
                  </a:lnTo>
                  <a:lnTo>
                    <a:pt x="541" y="283"/>
                  </a:lnTo>
                  <a:lnTo>
                    <a:pt x="567" y="205"/>
                  </a:lnTo>
                  <a:lnTo>
                    <a:pt x="549" y="134"/>
                  </a:lnTo>
                  <a:lnTo>
                    <a:pt x="456" y="84"/>
                  </a:lnTo>
                  <a:lnTo>
                    <a:pt x="414" y="50"/>
                  </a:lnTo>
                  <a:lnTo>
                    <a:pt x="402" y="8"/>
                  </a:lnTo>
                  <a:lnTo>
                    <a:pt x="375" y="0"/>
                  </a:lnTo>
                  <a:lnTo>
                    <a:pt x="206" y="98"/>
                  </a:lnTo>
                  <a:lnTo>
                    <a:pt x="88" y="127"/>
                  </a:lnTo>
                  <a:lnTo>
                    <a:pt x="15" y="322"/>
                  </a:lnTo>
                  <a:lnTo>
                    <a:pt x="0" y="457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0" name="Freeform 101"/>
            <p:cNvSpPr>
              <a:spLocks/>
            </p:cNvSpPr>
            <p:nvPr/>
          </p:nvSpPr>
          <p:spPr bwMode="auto">
            <a:xfrm>
              <a:off x="995" y="2034"/>
              <a:ext cx="161" cy="140"/>
            </a:xfrm>
            <a:custGeom>
              <a:avLst/>
              <a:gdLst>
                <a:gd name="T0" fmla="*/ 0 w 290"/>
                <a:gd name="T1" fmla="*/ 1 h 236"/>
                <a:gd name="T2" fmla="*/ 1 w 290"/>
                <a:gd name="T3" fmla="*/ 0 h 236"/>
                <a:gd name="T4" fmla="*/ 1 w 290"/>
                <a:gd name="T5" fmla="*/ 1 h 236"/>
                <a:gd name="T6" fmla="*/ 1 w 290"/>
                <a:gd name="T7" fmla="*/ 1 h 236"/>
                <a:gd name="T8" fmla="*/ 1 w 290"/>
                <a:gd name="T9" fmla="*/ 1 h 236"/>
                <a:gd name="T10" fmla="*/ 0 w 290"/>
                <a:gd name="T11" fmla="*/ 1 h 2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0"/>
                <a:gd name="T19" fmla="*/ 0 h 236"/>
                <a:gd name="T20" fmla="*/ 290 w 290"/>
                <a:gd name="T21" fmla="*/ 236 h 2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0" h="236">
                  <a:moveTo>
                    <a:pt x="0" y="173"/>
                  </a:moveTo>
                  <a:lnTo>
                    <a:pt x="131" y="0"/>
                  </a:lnTo>
                  <a:lnTo>
                    <a:pt x="169" y="56"/>
                  </a:lnTo>
                  <a:lnTo>
                    <a:pt x="226" y="27"/>
                  </a:lnTo>
                  <a:lnTo>
                    <a:pt x="290" y="236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1" name="Freeform 102"/>
            <p:cNvSpPr>
              <a:spLocks/>
            </p:cNvSpPr>
            <p:nvPr/>
          </p:nvSpPr>
          <p:spPr bwMode="auto">
            <a:xfrm>
              <a:off x="609" y="1733"/>
              <a:ext cx="327" cy="509"/>
            </a:xfrm>
            <a:custGeom>
              <a:avLst/>
              <a:gdLst>
                <a:gd name="T0" fmla="*/ 1 w 585"/>
                <a:gd name="T1" fmla="*/ 1 h 858"/>
                <a:gd name="T2" fmla="*/ 1 w 585"/>
                <a:gd name="T3" fmla="*/ 1 h 858"/>
                <a:gd name="T4" fmla="*/ 0 w 585"/>
                <a:gd name="T5" fmla="*/ 1 h 858"/>
                <a:gd name="T6" fmla="*/ 0 w 585"/>
                <a:gd name="T7" fmla="*/ 1 h 858"/>
                <a:gd name="T8" fmla="*/ 1 w 585"/>
                <a:gd name="T9" fmla="*/ 1 h 858"/>
                <a:gd name="T10" fmla="*/ 1 w 585"/>
                <a:gd name="T11" fmla="*/ 1 h 858"/>
                <a:gd name="T12" fmla="*/ 1 w 585"/>
                <a:gd name="T13" fmla="*/ 1 h 858"/>
                <a:gd name="T14" fmla="*/ 1 w 585"/>
                <a:gd name="T15" fmla="*/ 1 h 858"/>
                <a:gd name="T16" fmla="*/ 1 w 585"/>
                <a:gd name="T17" fmla="*/ 1 h 858"/>
                <a:gd name="T18" fmla="*/ 1 w 585"/>
                <a:gd name="T19" fmla="*/ 1 h 858"/>
                <a:gd name="T20" fmla="*/ 1 w 585"/>
                <a:gd name="T21" fmla="*/ 1 h 858"/>
                <a:gd name="T22" fmla="*/ 1 w 585"/>
                <a:gd name="T23" fmla="*/ 1 h 858"/>
                <a:gd name="T24" fmla="*/ 1 w 585"/>
                <a:gd name="T25" fmla="*/ 1 h 858"/>
                <a:gd name="T26" fmla="*/ 1 w 585"/>
                <a:gd name="T27" fmla="*/ 1 h 858"/>
                <a:gd name="T28" fmla="*/ 1 w 585"/>
                <a:gd name="T29" fmla="*/ 1 h 858"/>
                <a:gd name="T30" fmla="*/ 1 w 585"/>
                <a:gd name="T31" fmla="*/ 1 h 858"/>
                <a:gd name="T32" fmla="*/ 1 w 585"/>
                <a:gd name="T33" fmla="*/ 1 h 858"/>
                <a:gd name="T34" fmla="*/ 1 w 585"/>
                <a:gd name="T35" fmla="*/ 0 h 858"/>
                <a:gd name="T36" fmla="*/ 1 w 585"/>
                <a:gd name="T37" fmla="*/ 1 h 8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85"/>
                <a:gd name="T58" fmla="*/ 0 h 858"/>
                <a:gd name="T59" fmla="*/ 585 w 585"/>
                <a:gd name="T60" fmla="*/ 858 h 8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85" h="858">
                  <a:moveTo>
                    <a:pt x="46" y="49"/>
                  </a:moveTo>
                  <a:lnTo>
                    <a:pt x="15" y="151"/>
                  </a:lnTo>
                  <a:lnTo>
                    <a:pt x="0" y="283"/>
                  </a:lnTo>
                  <a:lnTo>
                    <a:pt x="0" y="364"/>
                  </a:lnTo>
                  <a:lnTo>
                    <a:pt x="34" y="480"/>
                  </a:lnTo>
                  <a:lnTo>
                    <a:pt x="76" y="580"/>
                  </a:lnTo>
                  <a:lnTo>
                    <a:pt x="124" y="655"/>
                  </a:lnTo>
                  <a:lnTo>
                    <a:pt x="182" y="731"/>
                  </a:lnTo>
                  <a:lnTo>
                    <a:pt x="284" y="858"/>
                  </a:lnTo>
                  <a:lnTo>
                    <a:pt x="356" y="749"/>
                  </a:lnTo>
                  <a:lnTo>
                    <a:pt x="462" y="607"/>
                  </a:lnTo>
                  <a:lnTo>
                    <a:pt x="535" y="486"/>
                  </a:lnTo>
                  <a:lnTo>
                    <a:pt x="562" y="412"/>
                  </a:lnTo>
                  <a:lnTo>
                    <a:pt x="582" y="294"/>
                  </a:lnTo>
                  <a:lnTo>
                    <a:pt x="585" y="214"/>
                  </a:lnTo>
                  <a:lnTo>
                    <a:pt x="585" y="108"/>
                  </a:lnTo>
                  <a:lnTo>
                    <a:pt x="573" y="45"/>
                  </a:lnTo>
                  <a:lnTo>
                    <a:pt x="562" y="0"/>
                  </a:lnTo>
                  <a:lnTo>
                    <a:pt x="46" y="49"/>
                  </a:lnTo>
                  <a:close/>
                </a:path>
              </a:pathLst>
            </a:custGeom>
            <a:solidFill>
              <a:srgbClr val="FFFFFF"/>
            </a:solidFill>
            <a:ln w="158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2" name="Freeform 103"/>
            <p:cNvSpPr>
              <a:spLocks/>
            </p:cNvSpPr>
            <p:nvPr/>
          </p:nvSpPr>
          <p:spPr bwMode="auto">
            <a:xfrm>
              <a:off x="631" y="1813"/>
              <a:ext cx="276" cy="173"/>
            </a:xfrm>
            <a:custGeom>
              <a:avLst/>
              <a:gdLst>
                <a:gd name="T0" fmla="*/ 1 w 496"/>
                <a:gd name="T1" fmla="*/ 1 h 292"/>
                <a:gd name="T2" fmla="*/ 1 w 496"/>
                <a:gd name="T3" fmla="*/ 1 h 292"/>
                <a:gd name="T4" fmla="*/ 1 w 496"/>
                <a:gd name="T5" fmla="*/ 0 h 292"/>
                <a:gd name="T6" fmla="*/ 0 w 496"/>
                <a:gd name="T7" fmla="*/ 1 h 292"/>
                <a:gd name="T8" fmla="*/ 0 w 496"/>
                <a:gd name="T9" fmla="*/ 1 h 292"/>
                <a:gd name="T10" fmla="*/ 1 w 496"/>
                <a:gd name="T11" fmla="*/ 1 h 292"/>
                <a:gd name="T12" fmla="*/ 1 w 496"/>
                <a:gd name="T13" fmla="*/ 1 h 292"/>
                <a:gd name="T14" fmla="*/ 1 w 496"/>
                <a:gd name="T15" fmla="*/ 1 h 292"/>
                <a:gd name="T16" fmla="*/ 1 w 496"/>
                <a:gd name="T17" fmla="*/ 1 h 292"/>
                <a:gd name="T18" fmla="*/ 1 w 496"/>
                <a:gd name="T19" fmla="*/ 1 h 292"/>
                <a:gd name="T20" fmla="*/ 1 w 496"/>
                <a:gd name="T21" fmla="*/ 1 h 292"/>
                <a:gd name="T22" fmla="*/ 1 w 496"/>
                <a:gd name="T23" fmla="*/ 1 h 292"/>
                <a:gd name="T24" fmla="*/ 1 w 496"/>
                <a:gd name="T25" fmla="*/ 1 h 292"/>
                <a:gd name="T26" fmla="*/ 1 w 496"/>
                <a:gd name="T27" fmla="*/ 1 h 292"/>
                <a:gd name="T28" fmla="*/ 1 w 496"/>
                <a:gd name="T29" fmla="*/ 1 h 292"/>
                <a:gd name="T30" fmla="*/ 1 w 496"/>
                <a:gd name="T31" fmla="*/ 1 h 292"/>
                <a:gd name="T32" fmla="*/ 1 w 496"/>
                <a:gd name="T33" fmla="*/ 1 h 292"/>
                <a:gd name="T34" fmla="*/ 1 w 496"/>
                <a:gd name="T35" fmla="*/ 1 h 292"/>
                <a:gd name="T36" fmla="*/ 1 w 496"/>
                <a:gd name="T37" fmla="*/ 1 h 292"/>
                <a:gd name="T38" fmla="*/ 1 w 496"/>
                <a:gd name="T39" fmla="*/ 1 h 292"/>
                <a:gd name="T40" fmla="*/ 1 w 496"/>
                <a:gd name="T41" fmla="*/ 1 h 29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96"/>
                <a:gd name="T64" fmla="*/ 0 h 292"/>
                <a:gd name="T65" fmla="*/ 496 w 496"/>
                <a:gd name="T66" fmla="*/ 292 h 29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96" h="292">
                  <a:moveTo>
                    <a:pt x="173" y="79"/>
                  </a:moveTo>
                  <a:lnTo>
                    <a:pt x="120" y="42"/>
                  </a:lnTo>
                  <a:lnTo>
                    <a:pt x="28" y="0"/>
                  </a:lnTo>
                  <a:lnTo>
                    <a:pt x="0" y="66"/>
                  </a:lnTo>
                  <a:lnTo>
                    <a:pt x="0" y="183"/>
                  </a:lnTo>
                  <a:lnTo>
                    <a:pt x="37" y="284"/>
                  </a:lnTo>
                  <a:lnTo>
                    <a:pt x="138" y="241"/>
                  </a:lnTo>
                  <a:lnTo>
                    <a:pt x="209" y="192"/>
                  </a:lnTo>
                  <a:lnTo>
                    <a:pt x="248" y="192"/>
                  </a:lnTo>
                  <a:lnTo>
                    <a:pt x="274" y="218"/>
                  </a:lnTo>
                  <a:lnTo>
                    <a:pt x="380" y="292"/>
                  </a:lnTo>
                  <a:lnTo>
                    <a:pt x="455" y="292"/>
                  </a:lnTo>
                  <a:lnTo>
                    <a:pt x="485" y="210"/>
                  </a:lnTo>
                  <a:lnTo>
                    <a:pt x="496" y="133"/>
                  </a:lnTo>
                  <a:lnTo>
                    <a:pt x="483" y="55"/>
                  </a:lnTo>
                  <a:lnTo>
                    <a:pt x="457" y="7"/>
                  </a:lnTo>
                  <a:lnTo>
                    <a:pt x="375" y="21"/>
                  </a:lnTo>
                  <a:lnTo>
                    <a:pt x="297" y="75"/>
                  </a:lnTo>
                  <a:lnTo>
                    <a:pt x="263" y="48"/>
                  </a:lnTo>
                  <a:lnTo>
                    <a:pt x="212" y="48"/>
                  </a:lnTo>
                  <a:lnTo>
                    <a:pt x="173" y="79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3" name="Freeform 104"/>
            <p:cNvSpPr>
              <a:spLocks/>
            </p:cNvSpPr>
            <p:nvPr/>
          </p:nvSpPr>
          <p:spPr bwMode="auto">
            <a:xfrm>
              <a:off x="507" y="1027"/>
              <a:ext cx="531" cy="830"/>
            </a:xfrm>
            <a:custGeom>
              <a:avLst/>
              <a:gdLst>
                <a:gd name="T0" fmla="*/ 1 w 952"/>
                <a:gd name="T1" fmla="*/ 1 h 1398"/>
                <a:gd name="T2" fmla="*/ 1 w 952"/>
                <a:gd name="T3" fmla="*/ 1 h 1398"/>
                <a:gd name="T4" fmla="*/ 0 w 952"/>
                <a:gd name="T5" fmla="*/ 1 h 1398"/>
                <a:gd name="T6" fmla="*/ 0 w 952"/>
                <a:gd name="T7" fmla="*/ 1 h 1398"/>
                <a:gd name="T8" fmla="*/ 1 w 952"/>
                <a:gd name="T9" fmla="*/ 1 h 1398"/>
                <a:gd name="T10" fmla="*/ 1 w 952"/>
                <a:gd name="T11" fmla="*/ 1 h 1398"/>
                <a:gd name="T12" fmla="*/ 1 w 952"/>
                <a:gd name="T13" fmla="*/ 1 h 1398"/>
                <a:gd name="T14" fmla="*/ 1 w 952"/>
                <a:gd name="T15" fmla="*/ 1 h 1398"/>
                <a:gd name="T16" fmla="*/ 1 w 952"/>
                <a:gd name="T17" fmla="*/ 1 h 1398"/>
                <a:gd name="T18" fmla="*/ 1 w 952"/>
                <a:gd name="T19" fmla="*/ 1 h 1398"/>
                <a:gd name="T20" fmla="*/ 1 w 952"/>
                <a:gd name="T21" fmla="*/ 1 h 1398"/>
                <a:gd name="T22" fmla="*/ 1 w 952"/>
                <a:gd name="T23" fmla="*/ 1 h 1398"/>
                <a:gd name="T24" fmla="*/ 1 w 952"/>
                <a:gd name="T25" fmla="*/ 1 h 1398"/>
                <a:gd name="T26" fmla="*/ 1 w 952"/>
                <a:gd name="T27" fmla="*/ 1 h 1398"/>
                <a:gd name="T28" fmla="*/ 1 w 952"/>
                <a:gd name="T29" fmla="*/ 1 h 1398"/>
                <a:gd name="T30" fmla="*/ 1 w 952"/>
                <a:gd name="T31" fmla="*/ 1 h 1398"/>
                <a:gd name="T32" fmla="*/ 1 w 952"/>
                <a:gd name="T33" fmla="*/ 1 h 1398"/>
                <a:gd name="T34" fmla="*/ 1 w 952"/>
                <a:gd name="T35" fmla="*/ 1 h 1398"/>
                <a:gd name="T36" fmla="*/ 1 w 952"/>
                <a:gd name="T37" fmla="*/ 1 h 1398"/>
                <a:gd name="T38" fmla="*/ 1 w 952"/>
                <a:gd name="T39" fmla="*/ 1 h 1398"/>
                <a:gd name="T40" fmla="*/ 1 w 952"/>
                <a:gd name="T41" fmla="*/ 1 h 1398"/>
                <a:gd name="T42" fmla="*/ 1 w 952"/>
                <a:gd name="T43" fmla="*/ 1 h 1398"/>
                <a:gd name="T44" fmla="*/ 1 w 952"/>
                <a:gd name="T45" fmla="*/ 1 h 1398"/>
                <a:gd name="T46" fmla="*/ 1 w 952"/>
                <a:gd name="T47" fmla="*/ 1 h 1398"/>
                <a:gd name="T48" fmla="*/ 1 w 952"/>
                <a:gd name="T49" fmla="*/ 1 h 1398"/>
                <a:gd name="T50" fmla="*/ 1 w 952"/>
                <a:gd name="T51" fmla="*/ 1 h 1398"/>
                <a:gd name="T52" fmla="*/ 1 w 952"/>
                <a:gd name="T53" fmla="*/ 1 h 1398"/>
                <a:gd name="T54" fmla="*/ 1 w 952"/>
                <a:gd name="T55" fmla="*/ 1 h 1398"/>
                <a:gd name="T56" fmla="*/ 1 w 952"/>
                <a:gd name="T57" fmla="*/ 1 h 1398"/>
                <a:gd name="T58" fmla="*/ 1 w 952"/>
                <a:gd name="T59" fmla="*/ 1 h 1398"/>
                <a:gd name="T60" fmla="*/ 1 w 952"/>
                <a:gd name="T61" fmla="*/ 1 h 1398"/>
                <a:gd name="T62" fmla="*/ 1 w 952"/>
                <a:gd name="T63" fmla="*/ 1 h 1398"/>
                <a:gd name="T64" fmla="*/ 1 w 952"/>
                <a:gd name="T65" fmla="*/ 0 h 1398"/>
                <a:gd name="T66" fmla="*/ 1 w 952"/>
                <a:gd name="T67" fmla="*/ 1 h 1398"/>
                <a:gd name="T68" fmla="*/ 1 w 952"/>
                <a:gd name="T69" fmla="*/ 1 h 1398"/>
                <a:gd name="T70" fmla="*/ 1 w 952"/>
                <a:gd name="T71" fmla="*/ 1 h 1398"/>
                <a:gd name="T72" fmla="*/ 1 w 952"/>
                <a:gd name="T73" fmla="*/ 1 h 1398"/>
                <a:gd name="T74" fmla="*/ 1 w 952"/>
                <a:gd name="T75" fmla="*/ 1 h 13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952"/>
                <a:gd name="T115" fmla="*/ 0 h 1398"/>
                <a:gd name="T116" fmla="*/ 952 w 952"/>
                <a:gd name="T117" fmla="*/ 1398 h 139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952" h="1398">
                  <a:moveTo>
                    <a:pt x="36" y="438"/>
                  </a:moveTo>
                  <a:lnTo>
                    <a:pt x="14" y="453"/>
                  </a:lnTo>
                  <a:lnTo>
                    <a:pt x="0" y="494"/>
                  </a:lnTo>
                  <a:lnTo>
                    <a:pt x="0" y="609"/>
                  </a:lnTo>
                  <a:lnTo>
                    <a:pt x="59" y="746"/>
                  </a:lnTo>
                  <a:lnTo>
                    <a:pt x="147" y="789"/>
                  </a:lnTo>
                  <a:lnTo>
                    <a:pt x="168" y="1005"/>
                  </a:lnTo>
                  <a:lnTo>
                    <a:pt x="188" y="1104"/>
                  </a:lnTo>
                  <a:lnTo>
                    <a:pt x="229" y="1217"/>
                  </a:lnTo>
                  <a:lnTo>
                    <a:pt x="283" y="1302"/>
                  </a:lnTo>
                  <a:lnTo>
                    <a:pt x="367" y="1372"/>
                  </a:lnTo>
                  <a:lnTo>
                    <a:pt x="403" y="1398"/>
                  </a:lnTo>
                  <a:lnTo>
                    <a:pt x="457" y="1372"/>
                  </a:lnTo>
                  <a:lnTo>
                    <a:pt x="498" y="1372"/>
                  </a:lnTo>
                  <a:lnTo>
                    <a:pt x="516" y="1398"/>
                  </a:lnTo>
                  <a:lnTo>
                    <a:pt x="604" y="1344"/>
                  </a:lnTo>
                  <a:lnTo>
                    <a:pt x="638" y="1331"/>
                  </a:lnTo>
                  <a:lnTo>
                    <a:pt x="707" y="1232"/>
                  </a:lnTo>
                  <a:lnTo>
                    <a:pt x="761" y="1151"/>
                  </a:lnTo>
                  <a:lnTo>
                    <a:pt x="787" y="1062"/>
                  </a:lnTo>
                  <a:lnTo>
                    <a:pt x="804" y="989"/>
                  </a:lnTo>
                  <a:lnTo>
                    <a:pt x="804" y="916"/>
                  </a:lnTo>
                  <a:lnTo>
                    <a:pt x="805" y="799"/>
                  </a:lnTo>
                  <a:lnTo>
                    <a:pt x="843" y="785"/>
                  </a:lnTo>
                  <a:lnTo>
                    <a:pt x="895" y="746"/>
                  </a:lnTo>
                  <a:lnTo>
                    <a:pt x="928" y="669"/>
                  </a:lnTo>
                  <a:lnTo>
                    <a:pt x="948" y="588"/>
                  </a:lnTo>
                  <a:lnTo>
                    <a:pt x="952" y="542"/>
                  </a:lnTo>
                  <a:lnTo>
                    <a:pt x="943" y="482"/>
                  </a:lnTo>
                  <a:lnTo>
                    <a:pt x="932" y="459"/>
                  </a:lnTo>
                  <a:lnTo>
                    <a:pt x="707" y="123"/>
                  </a:lnTo>
                  <a:lnTo>
                    <a:pt x="631" y="37"/>
                  </a:lnTo>
                  <a:lnTo>
                    <a:pt x="525" y="0"/>
                  </a:lnTo>
                  <a:lnTo>
                    <a:pt x="421" y="7"/>
                  </a:lnTo>
                  <a:lnTo>
                    <a:pt x="344" y="50"/>
                  </a:lnTo>
                  <a:lnTo>
                    <a:pt x="252" y="143"/>
                  </a:lnTo>
                  <a:lnTo>
                    <a:pt x="173" y="370"/>
                  </a:lnTo>
                  <a:lnTo>
                    <a:pt x="36" y="438"/>
                  </a:lnTo>
                  <a:close/>
                </a:path>
              </a:pathLst>
            </a:custGeom>
            <a:solidFill>
              <a:srgbClr val="FFC281"/>
            </a:solidFill>
            <a:ln w="1588">
              <a:solidFill>
                <a:srgbClr val="FFC28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4" name="Freeform 105"/>
            <p:cNvSpPr>
              <a:spLocks/>
            </p:cNvSpPr>
            <p:nvPr/>
          </p:nvSpPr>
          <p:spPr bwMode="auto">
            <a:xfrm>
              <a:off x="643" y="1313"/>
              <a:ext cx="256" cy="323"/>
            </a:xfrm>
            <a:custGeom>
              <a:avLst/>
              <a:gdLst>
                <a:gd name="T0" fmla="*/ 1 w 459"/>
                <a:gd name="T1" fmla="*/ 1 h 543"/>
                <a:gd name="T2" fmla="*/ 1 w 459"/>
                <a:gd name="T3" fmla="*/ 1 h 543"/>
                <a:gd name="T4" fmla="*/ 1 w 459"/>
                <a:gd name="T5" fmla="*/ 1 h 543"/>
                <a:gd name="T6" fmla="*/ 1 w 459"/>
                <a:gd name="T7" fmla="*/ 1 h 543"/>
                <a:gd name="T8" fmla="*/ 1 w 459"/>
                <a:gd name="T9" fmla="*/ 1 h 543"/>
                <a:gd name="T10" fmla="*/ 1 w 459"/>
                <a:gd name="T11" fmla="*/ 1 h 543"/>
                <a:gd name="T12" fmla="*/ 1 w 459"/>
                <a:gd name="T13" fmla="*/ 1 h 543"/>
                <a:gd name="T14" fmla="*/ 1 w 459"/>
                <a:gd name="T15" fmla="*/ 1 h 543"/>
                <a:gd name="T16" fmla="*/ 1 w 459"/>
                <a:gd name="T17" fmla="*/ 1 h 543"/>
                <a:gd name="T18" fmla="*/ 1 w 459"/>
                <a:gd name="T19" fmla="*/ 1 h 543"/>
                <a:gd name="T20" fmla="*/ 1 w 459"/>
                <a:gd name="T21" fmla="*/ 1 h 543"/>
                <a:gd name="T22" fmla="*/ 1 w 459"/>
                <a:gd name="T23" fmla="*/ 1 h 543"/>
                <a:gd name="T24" fmla="*/ 1 w 459"/>
                <a:gd name="T25" fmla="*/ 1 h 543"/>
                <a:gd name="T26" fmla="*/ 1 w 459"/>
                <a:gd name="T27" fmla="*/ 1 h 543"/>
                <a:gd name="T28" fmla="*/ 1 w 459"/>
                <a:gd name="T29" fmla="*/ 1 h 543"/>
                <a:gd name="T30" fmla="*/ 1 w 459"/>
                <a:gd name="T31" fmla="*/ 1 h 543"/>
                <a:gd name="T32" fmla="*/ 1 w 459"/>
                <a:gd name="T33" fmla="*/ 1 h 543"/>
                <a:gd name="T34" fmla="*/ 1 w 459"/>
                <a:gd name="T35" fmla="*/ 1 h 543"/>
                <a:gd name="T36" fmla="*/ 1 w 459"/>
                <a:gd name="T37" fmla="*/ 1 h 543"/>
                <a:gd name="T38" fmla="*/ 1 w 459"/>
                <a:gd name="T39" fmla="*/ 1 h 543"/>
                <a:gd name="T40" fmla="*/ 1 w 459"/>
                <a:gd name="T41" fmla="*/ 1 h 543"/>
                <a:gd name="T42" fmla="*/ 1 w 459"/>
                <a:gd name="T43" fmla="*/ 1 h 543"/>
                <a:gd name="T44" fmla="*/ 1 w 459"/>
                <a:gd name="T45" fmla="*/ 1 h 543"/>
                <a:gd name="T46" fmla="*/ 1 w 459"/>
                <a:gd name="T47" fmla="*/ 1 h 543"/>
                <a:gd name="T48" fmla="*/ 1 w 459"/>
                <a:gd name="T49" fmla="*/ 1 h 543"/>
                <a:gd name="T50" fmla="*/ 0 w 459"/>
                <a:gd name="T51" fmla="*/ 1 h 543"/>
                <a:gd name="T52" fmla="*/ 1 w 459"/>
                <a:gd name="T53" fmla="*/ 1 h 543"/>
                <a:gd name="T54" fmla="*/ 1 w 459"/>
                <a:gd name="T55" fmla="*/ 1 h 543"/>
                <a:gd name="T56" fmla="*/ 1 w 459"/>
                <a:gd name="T57" fmla="*/ 1 h 543"/>
                <a:gd name="T58" fmla="*/ 1 w 459"/>
                <a:gd name="T59" fmla="*/ 1 h 543"/>
                <a:gd name="T60" fmla="*/ 1 w 459"/>
                <a:gd name="T61" fmla="*/ 1 h 543"/>
                <a:gd name="T62" fmla="*/ 1 w 459"/>
                <a:gd name="T63" fmla="*/ 0 h 543"/>
                <a:gd name="T64" fmla="*/ 1 w 459"/>
                <a:gd name="T65" fmla="*/ 1 h 543"/>
                <a:gd name="T66" fmla="*/ 1 w 459"/>
                <a:gd name="T67" fmla="*/ 1 h 543"/>
                <a:gd name="T68" fmla="*/ 1 w 459"/>
                <a:gd name="T69" fmla="*/ 1 h 543"/>
                <a:gd name="T70" fmla="*/ 1 w 459"/>
                <a:gd name="T71" fmla="*/ 1 h 543"/>
                <a:gd name="T72" fmla="*/ 1 w 459"/>
                <a:gd name="T73" fmla="*/ 1 h 543"/>
                <a:gd name="T74" fmla="*/ 1 w 459"/>
                <a:gd name="T75" fmla="*/ 1 h 543"/>
                <a:gd name="T76" fmla="*/ 1 w 459"/>
                <a:gd name="T77" fmla="*/ 1 h 543"/>
                <a:gd name="T78" fmla="*/ 1 w 459"/>
                <a:gd name="T79" fmla="*/ 1 h 543"/>
                <a:gd name="T80" fmla="*/ 1 w 459"/>
                <a:gd name="T81" fmla="*/ 1 h 543"/>
                <a:gd name="T82" fmla="*/ 1 w 459"/>
                <a:gd name="T83" fmla="*/ 1 h 543"/>
                <a:gd name="T84" fmla="*/ 1 w 459"/>
                <a:gd name="T85" fmla="*/ 1 h 543"/>
                <a:gd name="T86" fmla="*/ 1 w 459"/>
                <a:gd name="T87" fmla="*/ 1 h 543"/>
                <a:gd name="T88" fmla="*/ 1 w 459"/>
                <a:gd name="T89" fmla="*/ 1 h 54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59"/>
                <a:gd name="T136" fmla="*/ 0 h 543"/>
                <a:gd name="T137" fmla="*/ 459 w 459"/>
                <a:gd name="T138" fmla="*/ 543 h 54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59" h="543">
                  <a:moveTo>
                    <a:pt x="267" y="13"/>
                  </a:moveTo>
                  <a:lnTo>
                    <a:pt x="308" y="99"/>
                  </a:lnTo>
                  <a:lnTo>
                    <a:pt x="327" y="181"/>
                  </a:lnTo>
                  <a:lnTo>
                    <a:pt x="324" y="255"/>
                  </a:lnTo>
                  <a:lnTo>
                    <a:pt x="427" y="299"/>
                  </a:lnTo>
                  <a:lnTo>
                    <a:pt x="459" y="344"/>
                  </a:lnTo>
                  <a:lnTo>
                    <a:pt x="442" y="368"/>
                  </a:lnTo>
                  <a:lnTo>
                    <a:pt x="399" y="344"/>
                  </a:lnTo>
                  <a:lnTo>
                    <a:pt x="422" y="404"/>
                  </a:lnTo>
                  <a:lnTo>
                    <a:pt x="387" y="442"/>
                  </a:lnTo>
                  <a:lnTo>
                    <a:pt x="342" y="437"/>
                  </a:lnTo>
                  <a:lnTo>
                    <a:pt x="355" y="496"/>
                  </a:lnTo>
                  <a:lnTo>
                    <a:pt x="327" y="518"/>
                  </a:lnTo>
                  <a:lnTo>
                    <a:pt x="287" y="479"/>
                  </a:lnTo>
                  <a:lnTo>
                    <a:pt x="281" y="533"/>
                  </a:lnTo>
                  <a:lnTo>
                    <a:pt x="235" y="539"/>
                  </a:lnTo>
                  <a:lnTo>
                    <a:pt x="213" y="506"/>
                  </a:lnTo>
                  <a:lnTo>
                    <a:pt x="171" y="543"/>
                  </a:lnTo>
                  <a:lnTo>
                    <a:pt x="132" y="523"/>
                  </a:lnTo>
                  <a:lnTo>
                    <a:pt x="142" y="484"/>
                  </a:lnTo>
                  <a:lnTo>
                    <a:pt x="79" y="506"/>
                  </a:lnTo>
                  <a:lnTo>
                    <a:pt x="69" y="437"/>
                  </a:lnTo>
                  <a:lnTo>
                    <a:pt x="25" y="432"/>
                  </a:lnTo>
                  <a:lnTo>
                    <a:pt x="25" y="399"/>
                  </a:lnTo>
                  <a:lnTo>
                    <a:pt x="66" y="351"/>
                  </a:lnTo>
                  <a:lnTo>
                    <a:pt x="0" y="368"/>
                  </a:lnTo>
                  <a:lnTo>
                    <a:pt x="5" y="331"/>
                  </a:lnTo>
                  <a:lnTo>
                    <a:pt x="74" y="272"/>
                  </a:lnTo>
                  <a:lnTo>
                    <a:pt x="104" y="255"/>
                  </a:lnTo>
                  <a:lnTo>
                    <a:pt x="104" y="167"/>
                  </a:lnTo>
                  <a:lnTo>
                    <a:pt x="125" y="73"/>
                  </a:lnTo>
                  <a:lnTo>
                    <a:pt x="174" y="0"/>
                  </a:lnTo>
                  <a:lnTo>
                    <a:pt x="137" y="94"/>
                  </a:lnTo>
                  <a:lnTo>
                    <a:pt x="125" y="170"/>
                  </a:lnTo>
                  <a:lnTo>
                    <a:pt x="125" y="255"/>
                  </a:lnTo>
                  <a:lnTo>
                    <a:pt x="137" y="304"/>
                  </a:lnTo>
                  <a:lnTo>
                    <a:pt x="174" y="335"/>
                  </a:lnTo>
                  <a:lnTo>
                    <a:pt x="213" y="344"/>
                  </a:lnTo>
                  <a:lnTo>
                    <a:pt x="250" y="340"/>
                  </a:lnTo>
                  <a:lnTo>
                    <a:pt x="287" y="315"/>
                  </a:lnTo>
                  <a:lnTo>
                    <a:pt x="308" y="264"/>
                  </a:lnTo>
                  <a:lnTo>
                    <a:pt x="322" y="205"/>
                  </a:lnTo>
                  <a:lnTo>
                    <a:pt x="314" y="140"/>
                  </a:lnTo>
                  <a:lnTo>
                    <a:pt x="294" y="71"/>
                  </a:lnTo>
                  <a:lnTo>
                    <a:pt x="267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5" name="Freeform 106"/>
            <p:cNvSpPr>
              <a:spLocks/>
            </p:cNvSpPr>
            <p:nvPr/>
          </p:nvSpPr>
          <p:spPr bwMode="auto">
            <a:xfrm>
              <a:off x="787" y="1232"/>
              <a:ext cx="22" cy="30"/>
            </a:xfrm>
            <a:custGeom>
              <a:avLst/>
              <a:gdLst>
                <a:gd name="T0" fmla="*/ 1 w 40"/>
                <a:gd name="T1" fmla="*/ 1 h 52"/>
                <a:gd name="T2" fmla="*/ 0 w 40"/>
                <a:gd name="T3" fmla="*/ 1 h 52"/>
                <a:gd name="T4" fmla="*/ 0 w 40"/>
                <a:gd name="T5" fmla="*/ 1 h 52"/>
                <a:gd name="T6" fmla="*/ 1 w 40"/>
                <a:gd name="T7" fmla="*/ 0 h 52"/>
                <a:gd name="T8" fmla="*/ 1 w 40"/>
                <a:gd name="T9" fmla="*/ 0 h 52"/>
                <a:gd name="T10" fmla="*/ 1 w 40"/>
                <a:gd name="T11" fmla="*/ 1 h 52"/>
                <a:gd name="T12" fmla="*/ 1 w 40"/>
                <a:gd name="T13" fmla="*/ 1 h 52"/>
                <a:gd name="T14" fmla="*/ 1 w 40"/>
                <a:gd name="T15" fmla="*/ 1 h 52"/>
                <a:gd name="T16" fmla="*/ 1 w 40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52"/>
                <a:gd name="T29" fmla="*/ 40 w 40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52">
                  <a:moveTo>
                    <a:pt x="10" y="45"/>
                  </a:moveTo>
                  <a:lnTo>
                    <a:pt x="0" y="28"/>
                  </a:lnTo>
                  <a:lnTo>
                    <a:pt x="0" y="10"/>
                  </a:lnTo>
                  <a:lnTo>
                    <a:pt x="8" y="0"/>
                  </a:lnTo>
                  <a:lnTo>
                    <a:pt x="28" y="0"/>
                  </a:lnTo>
                  <a:lnTo>
                    <a:pt x="40" y="15"/>
                  </a:lnTo>
                  <a:lnTo>
                    <a:pt x="40" y="37"/>
                  </a:lnTo>
                  <a:lnTo>
                    <a:pt x="28" y="52"/>
                  </a:lnTo>
                  <a:lnTo>
                    <a:pt x="10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6" name="Freeform 107"/>
            <p:cNvSpPr>
              <a:spLocks/>
            </p:cNvSpPr>
            <p:nvPr/>
          </p:nvSpPr>
          <p:spPr bwMode="auto">
            <a:xfrm>
              <a:off x="733" y="1232"/>
              <a:ext cx="22" cy="30"/>
            </a:xfrm>
            <a:custGeom>
              <a:avLst/>
              <a:gdLst>
                <a:gd name="T0" fmla="*/ 1 w 38"/>
                <a:gd name="T1" fmla="*/ 1 h 52"/>
                <a:gd name="T2" fmla="*/ 1 w 38"/>
                <a:gd name="T3" fmla="*/ 1 h 52"/>
                <a:gd name="T4" fmla="*/ 1 w 38"/>
                <a:gd name="T5" fmla="*/ 1 h 52"/>
                <a:gd name="T6" fmla="*/ 1 w 38"/>
                <a:gd name="T7" fmla="*/ 0 h 52"/>
                <a:gd name="T8" fmla="*/ 1 w 38"/>
                <a:gd name="T9" fmla="*/ 0 h 52"/>
                <a:gd name="T10" fmla="*/ 0 w 38"/>
                <a:gd name="T11" fmla="*/ 1 h 52"/>
                <a:gd name="T12" fmla="*/ 0 w 38"/>
                <a:gd name="T13" fmla="*/ 1 h 52"/>
                <a:gd name="T14" fmla="*/ 1 w 38"/>
                <a:gd name="T15" fmla="*/ 1 h 52"/>
                <a:gd name="T16" fmla="*/ 1 w 38"/>
                <a:gd name="T17" fmla="*/ 1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"/>
                <a:gd name="T28" fmla="*/ 0 h 52"/>
                <a:gd name="T29" fmla="*/ 38 w 38"/>
                <a:gd name="T30" fmla="*/ 52 h 5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" h="52">
                  <a:moveTo>
                    <a:pt x="29" y="45"/>
                  </a:moveTo>
                  <a:lnTo>
                    <a:pt x="38" y="28"/>
                  </a:lnTo>
                  <a:lnTo>
                    <a:pt x="38" y="10"/>
                  </a:lnTo>
                  <a:lnTo>
                    <a:pt x="33" y="0"/>
                  </a:lnTo>
                  <a:lnTo>
                    <a:pt x="10" y="0"/>
                  </a:lnTo>
                  <a:lnTo>
                    <a:pt x="0" y="15"/>
                  </a:lnTo>
                  <a:lnTo>
                    <a:pt x="0" y="37"/>
                  </a:lnTo>
                  <a:lnTo>
                    <a:pt x="10" y="52"/>
                  </a:lnTo>
                  <a:lnTo>
                    <a:pt x="29" y="4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7" name="Freeform 108"/>
            <p:cNvSpPr>
              <a:spLocks/>
            </p:cNvSpPr>
            <p:nvPr/>
          </p:nvSpPr>
          <p:spPr bwMode="auto">
            <a:xfrm>
              <a:off x="779" y="1141"/>
              <a:ext cx="69" cy="50"/>
            </a:xfrm>
            <a:custGeom>
              <a:avLst/>
              <a:gdLst>
                <a:gd name="T0" fmla="*/ 1 w 125"/>
                <a:gd name="T1" fmla="*/ 1 h 84"/>
                <a:gd name="T2" fmla="*/ 0 w 125"/>
                <a:gd name="T3" fmla="*/ 1 h 84"/>
                <a:gd name="T4" fmla="*/ 1 w 125"/>
                <a:gd name="T5" fmla="*/ 1 h 84"/>
                <a:gd name="T6" fmla="*/ 1 w 125"/>
                <a:gd name="T7" fmla="*/ 0 h 84"/>
                <a:gd name="T8" fmla="*/ 1 w 125"/>
                <a:gd name="T9" fmla="*/ 1 h 84"/>
                <a:gd name="T10" fmla="*/ 1 w 125"/>
                <a:gd name="T11" fmla="*/ 1 h 84"/>
                <a:gd name="T12" fmla="*/ 1 w 125"/>
                <a:gd name="T13" fmla="*/ 1 h 84"/>
                <a:gd name="T14" fmla="*/ 1 w 125"/>
                <a:gd name="T15" fmla="*/ 1 h 84"/>
                <a:gd name="T16" fmla="*/ 1 w 125"/>
                <a:gd name="T17" fmla="*/ 1 h 84"/>
                <a:gd name="T18" fmla="*/ 1 w 125"/>
                <a:gd name="T19" fmla="*/ 1 h 84"/>
                <a:gd name="T20" fmla="*/ 1 w 125"/>
                <a:gd name="T21" fmla="*/ 1 h 84"/>
                <a:gd name="T22" fmla="*/ 1 w 125"/>
                <a:gd name="T23" fmla="*/ 1 h 84"/>
                <a:gd name="T24" fmla="*/ 1 w 125"/>
                <a:gd name="T25" fmla="*/ 1 h 84"/>
                <a:gd name="T26" fmla="*/ 1 w 125"/>
                <a:gd name="T27" fmla="*/ 1 h 8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5"/>
                <a:gd name="T43" fmla="*/ 0 h 84"/>
                <a:gd name="T44" fmla="*/ 125 w 125"/>
                <a:gd name="T45" fmla="*/ 84 h 8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5" h="84">
                  <a:moveTo>
                    <a:pt x="10" y="59"/>
                  </a:moveTo>
                  <a:lnTo>
                    <a:pt x="0" y="42"/>
                  </a:lnTo>
                  <a:lnTo>
                    <a:pt x="6" y="12"/>
                  </a:lnTo>
                  <a:lnTo>
                    <a:pt x="19" y="0"/>
                  </a:lnTo>
                  <a:lnTo>
                    <a:pt x="43" y="6"/>
                  </a:lnTo>
                  <a:lnTo>
                    <a:pt x="64" y="19"/>
                  </a:lnTo>
                  <a:lnTo>
                    <a:pt x="91" y="19"/>
                  </a:lnTo>
                  <a:lnTo>
                    <a:pt x="111" y="19"/>
                  </a:lnTo>
                  <a:lnTo>
                    <a:pt x="125" y="42"/>
                  </a:lnTo>
                  <a:lnTo>
                    <a:pt x="117" y="66"/>
                  </a:lnTo>
                  <a:lnTo>
                    <a:pt x="94" y="84"/>
                  </a:lnTo>
                  <a:lnTo>
                    <a:pt x="55" y="84"/>
                  </a:lnTo>
                  <a:lnTo>
                    <a:pt x="25" y="72"/>
                  </a:lnTo>
                  <a:lnTo>
                    <a:pt x="10" y="5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8" name="Freeform 109"/>
            <p:cNvSpPr>
              <a:spLocks/>
            </p:cNvSpPr>
            <p:nvPr/>
          </p:nvSpPr>
          <p:spPr bwMode="auto">
            <a:xfrm>
              <a:off x="705" y="1136"/>
              <a:ext cx="57" cy="56"/>
            </a:xfrm>
            <a:custGeom>
              <a:avLst/>
              <a:gdLst>
                <a:gd name="T0" fmla="*/ 1 w 102"/>
                <a:gd name="T1" fmla="*/ 0 h 94"/>
                <a:gd name="T2" fmla="*/ 1 w 102"/>
                <a:gd name="T3" fmla="*/ 1 h 94"/>
                <a:gd name="T4" fmla="*/ 1 w 102"/>
                <a:gd name="T5" fmla="*/ 1 h 94"/>
                <a:gd name="T6" fmla="*/ 1 w 102"/>
                <a:gd name="T7" fmla="*/ 1 h 94"/>
                <a:gd name="T8" fmla="*/ 1 w 102"/>
                <a:gd name="T9" fmla="*/ 1 h 94"/>
                <a:gd name="T10" fmla="*/ 1 w 102"/>
                <a:gd name="T11" fmla="*/ 1 h 94"/>
                <a:gd name="T12" fmla="*/ 1 w 102"/>
                <a:gd name="T13" fmla="*/ 1 h 94"/>
                <a:gd name="T14" fmla="*/ 0 w 102"/>
                <a:gd name="T15" fmla="*/ 1 h 94"/>
                <a:gd name="T16" fmla="*/ 1 w 102"/>
                <a:gd name="T17" fmla="*/ 1 h 94"/>
                <a:gd name="T18" fmla="*/ 1 w 102"/>
                <a:gd name="T19" fmla="*/ 1 h 94"/>
                <a:gd name="T20" fmla="*/ 1 w 102"/>
                <a:gd name="T21" fmla="*/ 1 h 94"/>
                <a:gd name="T22" fmla="*/ 1 w 102"/>
                <a:gd name="T23" fmla="*/ 1 h 94"/>
                <a:gd name="T24" fmla="*/ 1 w 102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"/>
                <a:gd name="T40" fmla="*/ 0 h 94"/>
                <a:gd name="T41" fmla="*/ 102 w 102"/>
                <a:gd name="T42" fmla="*/ 94 h 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" h="94">
                  <a:moveTo>
                    <a:pt x="70" y="0"/>
                  </a:moveTo>
                  <a:lnTo>
                    <a:pt x="95" y="20"/>
                  </a:lnTo>
                  <a:lnTo>
                    <a:pt x="102" y="40"/>
                  </a:lnTo>
                  <a:lnTo>
                    <a:pt x="95" y="65"/>
                  </a:lnTo>
                  <a:lnTo>
                    <a:pt x="73" y="80"/>
                  </a:lnTo>
                  <a:lnTo>
                    <a:pt x="46" y="80"/>
                  </a:lnTo>
                  <a:lnTo>
                    <a:pt x="14" y="94"/>
                  </a:lnTo>
                  <a:lnTo>
                    <a:pt x="0" y="74"/>
                  </a:lnTo>
                  <a:lnTo>
                    <a:pt x="4" y="43"/>
                  </a:lnTo>
                  <a:lnTo>
                    <a:pt x="24" y="34"/>
                  </a:lnTo>
                  <a:lnTo>
                    <a:pt x="46" y="27"/>
                  </a:lnTo>
                  <a:lnTo>
                    <a:pt x="58" y="8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99" name="Freeform 110"/>
            <p:cNvSpPr>
              <a:spLocks/>
            </p:cNvSpPr>
            <p:nvPr/>
          </p:nvSpPr>
          <p:spPr bwMode="auto">
            <a:xfrm>
              <a:off x="388" y="1008"/>
              <a:ext cx="773" cy="388"/>
            </a:xfrm>
            <a:custGeom>
              <a:avLst/>
              <a:gdLst>
                <a:gd name="T0" fmla="*/ 1 w 1385"/>
                <a:gd name="T1" fmla="*/ 1 h 653"/>
                <a:gd name="T2" fmla="*/ 1 w 1385"/>
                <a:gd name="T3" fmla="*/ 1 h 653"/>
                <a:gd name="T4" fmla="*/ 1 w 1385"/>
                <a:gd name="T5" fmla="*/ 1 h 653"/>
                <a:gd name="T6" fmla="*/ 1 w 1385"/>
                <a:gd name="T7" fmla="*/ 1 h 653"/>
                <a:gd name="T8" fmla="*/ 1 w 1385"/>
                <a:gd name="T9" fmla="*/ 1 h 653"/>
                <a:gd name="T10" fmla="*/ 1 w 1385"/>
                <a:gd name="T11" fmla="*/ 1 h 653"/>
                <a:gd name="T12" fmla="*/ 1 w 1385"/>
                <a:gd name="T13" fmla="*/ 1 h 653"/>
                <a:gd name="T14" fmla="*/ 1 w 1385"/>
                <a:gd name="T15" fmla="*/ 1 h 653"/>
                <a:gd name="T16" fmla="*/ 1 w 1385"/>
                <a:gd name="T17" fmla="*/ 1 h 653"/>
                <a:gd name="T18" fmla="*/ 1 w 1385"/>
                <a:gd name="T19" fmla="*/ 1 h 653"/>
                <a:gd name="T20" fmla="*/ 1 w 1385"/>
                <a:gd name="T21" fmla="*/ 1 h 653"/>
                <a:gd name="T22" fmla="*/ 1 w 1385"/>
                <a:gd name="T23" fmla="*/ 1 h 653"/>
                <a:gd name="T24" fmla="*/ 1 w 1385"/>
                <a:gd name="T25" fmla="*/ 1 h 653"/>
                <a:gd name="T26" fmla="*/ 1 w 1385"/>
                <a:gd name="T27" fmla="*/ 1 h 653"/>
                <a:gd name="T28" fmla="*/ 1 w 1385"/>
                <a:gd name="T29" fmla="*/ 1 h 653"/>
                <a:gd name="T30" fmla="*/ 0 w 1385"/>
                <a:gd name="T31" fmla="*/ 1 h 653"/>
                <a:gd name="T32" fmla="*/ 1 w 1385"/>
                <a:gd name="T33" fmla="*/ 1 h 653"/>
                <a:gd name="T34" fmla="*/ 1 w 1385"/>
                <a:gd name="T35" fmla="*/ 1 h 653"/>
                <a:gd name="T36" fmla="*/ 1 w 1385"/>
                <a:gd name="T37" fmla="*/ 1 h 653"/>
                <a:gd name="T38" fmla="*/ 1 w 1385"/>
                <a:gd name="T39" fmla="*/ 1 h 653"/>
                <a:gd name="T40" fmla="*/ 1 w 1385"/>
                <a:gd name="T41" fmla="*/ 1 h 653"/>
                <a:gd name="T42" fmla="*/ 1 w 1385"/>
                <a:gd name="T43" fmla="*/ 1 h 653"/>
                <a:gd name="T44" fmla="*/ 1 w 1385"/>
                <a:gd name="T45" fmla="*/ 1 h 653"/>
                <a:gd name="T46" fmla="*/ 1 w 1385"/>
                <a:gd name="T47" fmla="*/ 1 h 653"/>
                <a:gd name="T48" fmla="*/ 1 w 1385"/>
                <a:gd name="T49" fmla="*/ 1 h 653"/>
                <a:gd name="T50" fmla="*/ 1 w 1385"/>
                <a:gd name="T51" fmla="*/ 1 h 653"/>
                <a:gd name="T52" fmla="*/ 1 w 1385"/>
                <a:gd name="T53" fmla="*/ 1 h 653"/>
                <a:gd name="T54" fmla="*/ 1 w 1385"/>
                <a:gd name="T55" fmla="*/ 1 h 653"/>
                <a:gd name="T56" fmla="*/ 1 w 1385"/>
                <a:gd name="T57" fmla="*/ 1 h 653"/>
                <a:gd name="T58" fmla="*/ 1 w 1385"/>
                <a:gd name="T59" fmla="*/ 1 h 653"/>
                <a:gd name="T60" fmla="*/ 1 w 1385"/>
                <a:gd name="T61" fmla="*/ 1 h 653"/>
                <a:gd name="T62" fmla="*/ 1 w 1385"/>
                <a:gd name="T63" fmla="*/ 1 h 653"/>
                <a:gd name="T64" fmla="*/ 1 w 1385"/>
                <a:gd name="T65" fmla="*/ 1 h 653"/>
                <a:gd name="T66" fmla="*/ 1 w 1385"/>
                <a:gd name="T67" fmla="*/ 1 h 653"/>
                <a:gd name="T68" fmla="*/ 1 w 1385"/>
                <a:gd name="T69" fmla="*/ 1 h 653"/>
                <a:gd name="T70" fmla="*/ 1 w 1385"/>
                <a:gd name="T71" fmla="*/ 1 h 653"/>
                <a:gd name="T72" fmla="*/ 1 w 1385"/>
                <a:gd name="T73" fmla="*/ 1 h 653"/>
                <a:gd name="T74" fmla="*/ 1 w 1385"/>
                <a:gd name="T75" fmla="*/ 1 h 653"/>
                <a:gd name="T76" fmla="*/ 1 w 1385"/>
                <a:gd name="T77" fmla="*/ 1 h 653"/>
                <a:gd name="T78" fmla="*/ 1 w 1385"/>
                <a:gd name="T79" fmla="*/ 1 h 653"/>
                <a:gd name="T80" fmla="*/ 1 w 1385"/>
                <a:gd name="T81" fmla="*/ 1 h 653"/>
                <a:gd name="T82" fmla="*/ 1 w 1385"/>
                <a:gd name="T83" fmla="*/ 1 h 653"/>
                <a:gd name="T84" fmla="*/ 1 w 1385"/>
                <a:gd name="T85" fmla="*/ 1 h 653"/>
                <a:gd name="T86" fmla="*/ 1 w 1385"/>
                <a:gd name="T87" fmla="*/ 1 h 653"/>
                <a:gd name="T88" fmla="*/ 1 w 1385"/>
                <a:gd name="T89" fmla="*/ 1 h 653"/>
                <a:gd name="T90" fmla="*/ 1 w 1385"/>
                <a:gd name="T91" fmla="*/ 1 h 653"/>
                <a:gd name="T92" fmla="*/ 1 w 1385"/>
                <a:gd name="T93" fmla="*/ 1 h 653"/>
                <a:gd name="T94" fmla="*/ 1 w 1385"/>
                <a:gd name="T95" fmla="*/ 1 h 653"/>
                <a:gd name="T96" fmla="*/ 1 w 1385"/>
                <a:gd name="T97" fmla="*/ 1 h 653"/>
                <a:gd name="T98" fmla="*/ 1 w 1385"/>
                <a:gd name="T99" fmla="*/ 1 h 65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385"/>
                <a:gd name="T151" fmla="*/ 0 h 653"/>
                <a:gd name="T152" fmla="*/ 1385 w 1385"/>
                <a:gd name="T153" fmla="*/ 653 h 653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385" h="653">
                  <a:moveTo>
                    <a:pt x="1001" y="511"/>
                  </a:moveTo>
                  <a:lnTo>
                    <a:pt x="972" y="336"/>
                  </a:lnTo>
                  <a:lnTo>
                    <a:pt x="931" y="212"/>
                  </a:lnTo>
                  <a:lnTo>
                    <a:pt x="877" y="117"/>
                  </a:lnTo>
                  <a:lnTo>
                    <a:pt x="797" y="58"/>
                  </a:lnTo>
                  <a:lnTo>
                    <a:pt x="731" y="36"/>
                  </a:lnTo>
                  <a:lnTo>
                    <a:pt x="681" y="31"/>
                  </a:lnTo>
                  <a:lnTo>
                    <a:pt x="623" y="42"/>
                  </a:lnTo>
                  <a:lnTo>
                    <a:pt x="543" y="85"/>
                  </a:lnTo>
                  <a:lnTo>
                    <a:pt x="491" y="139"/>
                  </a:lnTo>
                  <a:lnTo>
                    <a:pt x="446" y="212"/>
                  </a:lnTo>
                  <a:lnTo>
                    <a:pt x="405" y="336"/>
                  </a:lnTo>
                  <a:lnTo>
                    <a:pt x="375" y="476"/>
                  </a:lnTo>
                  <a:lnTo>
                    <a:pt x="365" y="612"/>
                  </a:lnTo>
                  <a:lnTo>
                    <a:pt x="361" y="653"/>
                  </a:lnTo>
                  <a:lnTo>
                    <a:pt x="340" y="538"/>
                  </a:lnTo>
                  <a:lnTo>
                    <a:pt x="298" y="467"/>
                  </a:lnTo>
                  <a:lnTo>
                    <a:pt x="257" y="456"/>
                  </a:lnTo>
                  <a:lnTo>
                    <a:pt x="209" y="428"/>
                  </a:lnTo>
                  <a:lnTo>
                    <a:pt x="184" y="421"/>
                  </a:lnTo>
                  <a:lnTo>
                    <a:pt x="155" y="432"/>
                  </a:lnTo>
                  <a:lnTo>
                    <a:pt x="123" y="428"/>
                  </a:lnTo>
                  <a:lnTo>
                    <a:pt x="116" y="377"/>
                  </a:lnTo>
                  <a:lnTo>
                    <a:pt x="134" y="333"/>
                  </a:lnTo>
                  <a:lnTo>
                    <a:pt x="129" y="282"/>
                  </a:lnTo>
                  <a:lnTo>
                    <a:pt x="71" y="295"/>
                  </a:lnTo>
                  <a:lnTo>
                    <a:pt x="23" y="289"/>
                  </a:lnTo>
                  <a:lnTo>
                    <a:pt x="16" y="255"/>
                  </a:lnTo>
                  <a:lnTo>
                    <a:pt x="37" y="215"/>
                  </a:lnTo>
                  <a:lnTo>
                    <a:pt x="54" y="159"/>
                  </a:lnTo>
                  <a:lnTo>
                    <a:pt x="43" y="128"/>
                  </a:lnTo>
                  <a:lnTo>
                    <a:pt x="0" y="146"/>
                  </a:lnTo>
                  <a:lnTo>
                    <a:pt x="2" y="100"/>
                  </a:lnTo>
                  <a:lnTo>
                    <a:pt x="37" y="85"/>
                  </a:lnTo>
                  <a:lnTo>
                    <a:pt x="74" y="90"/>
                  </a:lnTo>
                  <a:lnTo>
                    <a:pt x="91" y="117"/>
                  </a:lnTo>
                  <a:lnTo>
                    <a:pt x="95" y="146"/>
                  </a:lnTo>
                  <a:lnTo>
                    <a:pt x="134" y="154"/>
                  </a:lnTo>
                  <a:lnTo>
                    <a:pt x="188" y="76"/>
                  </a:lnTo>
                  <a:lnTo>
                    <a:pt x="215" y="74"/>
                  </a:lnTo>
                  <a:lnTo>
                    <a:pt x="239" y="90"/>
                  </a:lnTo>
                  <a:lnTo>
                    <a:pt x="243" y="119"/>
                  </a:lnTo>
                  <a:lnTo>
                    <a:pt x="229" y="188"/>
                  </a:lnTo>
                  <a:lnTo>
                    <a:pt x="257" y="196"/>
                  </a:lnTo>
                  <a:lnTo>
                    <a:pt x="336" y="74"/>
                  </a:lnTo>
                  <a:lnTo>
                    <a:pt x="365" y="58"/>
                  </a:lnTo>
                  <a:lnTo>
                    <a:pt x="394" y="58"/>
                  </a:lnTo>
                  <a:lnTo>
                    <a:pt x="418" y="69"/>
                  </a:lnTo>
                  <a:lnTo>
                    <a:pt x="429" y="112"/>
                  </a:lnTo>
                  <a:lnTo>
                    <a:pt x="480" y="112"/>
                  </a:lnTo>
                  <a:lnTo>
                    <a:pt x="534" y="58"/>
                  </a:lnTo>
                  <a:lnTo>
                    <a:pt x="603" y="15"/>
                  </a:lnTo>
                  <a:lnTo>
                    <a:pt x="695" y="0"/>
                  </a:lnTo>
                  <a:lnTo>
                    <a:pt x="759" y="10"/>
                  </a:lnTo>
                  <a:lnTo>
                    <a:pt x="838" y="46"/>
                  </a:lnTo>
                  <a:lnTo>
                    <a:pt x="883" y="85"/>
                  </a:lnTo>
                  <a:lnTo>
                    <a:pt x="923" y="139"/>
                  </a:lnTo>
                  <a:lnTo>
                    <a:pt x="935" y="128"/>
                  </a:lnTo>
                  <a:lnTo>
                    <a:pt x="943" y="69"/>
                  </a:lnTo>
                  <a:lnTo>
                    <a:pt x="972" y="46"/>
                  </a:lnTo>
                  <a:lnTo>
                    <a:pt x="1006" y="42"/>
                  </a:lnTo>
                  <a:lnTo>
                    <a:pt x="1048" y="69"/>
                  </a:lnTo>
                  <a:lnTo>
                    <a:pt x="1094" y="139"/>
                  </a:lnTo>
                  <a:lnTo>
                    <a:pt x="1115" y="165"/>
                  </a:lnTo>
                  <a:lnTo>
                    <a:pt x="1124" y="159"/>
                  </a:lnTo>
                  <a:lnTo>
                    <a:pt x="1133" y="90"/>
                  </a:lnTo>
                  <a:lnTo>
                    <a:pt x="1148" y="74"/>
                  </a:lnTo>
                  <a:lnTo>
                    <a:pt x="1168" y="76"/>
                  </a:lnTo>
                  <a:lnTo>
                    <a:pt x="1242" y="169"/>
                  </a:lnTo>
                  <a:lnTo>
                    <a:pt x="1257" y="165"/>
                  </a:lnTo>
                  <a:lnTo>
                    <a:pt x="1257" y="104"/>
                  </a:lnTo>
                  <a:lnTo>
                    <a:pt x="1269" y="74"/>
                  </a:lnTo>
                  <a:lnTo>
                    <a:pt x="1299" y="74"/>
                  </a:lnTo>
                  <a:lnTo>
                    <a:pt x="1333" y="90"/>
                  </a:lnTo>
                  <a:lnTo>
                    <a:pt x="1363" y="128"/>
                  </a:lnTo>
                  <a:lnTo>
                    <a:pt x="1385" y="173"/>
                  </a:lnTo>
                  <a:lnTo>
                    <a:pt x="1359" y="132"/>
                  </a:lnTo>
                  <a:lnTo>
                    <a:pt x="1338" y="128"/>
                  </a:lnTo>
                  <a:lnTo>
                    <a:pt x="1323" y="128"/>
                  </a:lnTo>
                  <a:lnTo>
                    <a:pt x="1316" y="144"/>
                  </a:lnTo>
                  <a:lnTo>
                    <a:pt x="1316" y="169"/>
                  </a:lnTo>
                  <a:lnTo>
                    <a:pt x="1331" y="229"/>
                  </a:lnTo>
                  <a:lnTo>
                    <a:pt x="1329" y="265"/>
                  </a:lnTo>
                  <a:lnTo>
                    <a:pt x="1305" y="289"/>
                  </a:lnTo>
                  <a:lnTo>
                    <a:pt x="1279" y="295"/>
                  </a:lnTo>
                  <a:lnTo>
                    <a:pt x="1245" y="280"/>
                  </a:lnTo>
                  <a:lnTo>
                    <a:pt x="1235" y="282"/>
                  </a:lnTo>
                  <a:lnTo>
                    <a:pt x="1230" y="315"/>
                  </a:lnTo>
                  <a:lnTo>
                    <a:pt x="1241" y="359"/>
                  </a:lnTo>
                  <a:lnTo>
                    <a:pt x="1235" y="402"/>
                  </a:lnTo>
                  <a:lnTo>
                    <a:pt x="1211" y="428"/>
                  </a:lnTo>
                  <a:lnTo>
                    <a:pt x="1176" y="428"/>
                  </a:lnTo>
                  <a:lnTo>
                    <a:pt x="1151" y="421"/>
                  </a:lnTo>
                  <a:lnTo>
                    <a:pt x="1137" y="432"/>
                  </a:lnTo>
                  <a:lnTo>
                    <a:pt x="1133" y="449"/>
                  </a:lnTo>
                  <a:lnTo>
                    <a:pt x="1144" y="489"/>
                  </a:lnTo>
                  <a:lnTo>
                    <a:pt x="1115" y="456"/>
                  </a:lnTo>
                  <a:lnTo>
                    <a:pt x="1085" y="456"/>
                  </a:lnTo>
                  <a:lnTo>
                    <a:pt x="1036" y="483"/>
                  </a:lnTo>
                  <a:lnTo>
                    <a:pt x="1010" y="568"/>
                  </a:lnTo>
                  <a:lnTo>
                    <a:pt x="1001" y="51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0" name="Freeform 111"/>
            <p:cNvSpPr>
              <a:spLocks/>
            </p:cNvSpPr>
            <p:nvPr/>
          </p:nvSpPr>
          <p:spPr bwMode="auto">
            <a:xfrm>
              <a:off x="948" y="1308"/>
              <a:ext cx="87" cy="188"/>
            </a:xfrm>
            <a:custGeom>
              <a:avLst/>
              <a:gdLst>
                <a:gd name="T0" fmla="*/ 1 w 158"/>
                <a:gd name="T1" fmla="*/ 1 h 316"/>
                <a:gd name="T2" fmla="*/ 1 w 158"/>
                <a:gd name="T3" fmla="*/ 1 h 316"/>
                <a:gd name="T4" fmla="*/ 1 w 158"/>
                <a:gd name="T5" fmla="*/ 1 h 316"/>
                <a:gd name="T6" fmla="*/ 1 w 158"/>
                <a:gd name="T7" fmla="*/ 1 h 316"/>
                <a:gd name="T8" fmla="*/ 1 w 158"/>
                <a:gd name="T9" fmla="*/ 1 h 316"/>
                <a:gd name="T10" fmla="*/ 1 w 158"/>
                <a:gd name="T11" fmla="*/ 1 h 316"/>
                <a:gd name="T12" fmla="*/ 1 w 158"/>
                <a:gd name="T13" fmla="*/ 0 h 316"/>
                <a:gd name="T14" fmla="*/ 1 w 158"/>
                <a:gd name="T15" fmla="*/ 1 h 316"/>
                <a:gd name="T16" fmla="*/ 1 w 158"/>
                <a:gd name="T17" fmla="*/ 1 h 316"/>
                <a:gd name="T18" fmla="*/ 1 w 158"/>
                <a:gd name="T19" fmla="*/ 1 h 316"/>
                <a:gd name="T20" fmla="*/ 1 w 158"/>
                <a:gd name="T21" fmla="*/ 1 h 316"/>
                <a:gd name="T22" fmla="*/ 1 w 158"/>
                <a:gd name="T23" fmla="*/ 1 h 316"/>
                <a:gd name="T24" fmla="*/ 1 w 158"/>
                <a:gd name="T25" fmla="*/ 1 h 316"/>
                <a:gd name="T26" fmla="*/ 1 w 158"/>
                <a:gd name="T27" fmla="*/ 1 h 316"/>
                <a:gd name="T28" fmla="*/ 1 w 158"/>
                <a:gd name="T29" fmla="*/ 1 h 316"/>
                <a:gd name="T30" fmla="*/ 1 w 158"/>
                <a:gd name="T31" fmla="*/ 1 h 316"/>
                <a:gd name="T32" fmla="*/ 0 w 158"/>
                <a:gd name="T33" fmla="*/ 1 h 316"/>
                <a:gd name="T34" fmla="*/ 1 w 158"/>
                <a:gd name="T35" fmla="*/ 1 h 316"/>
                <a:gd name="T36" fmla="*/ 1 w 158"/>
                <a:gd name="T37" fmla="*/ 1 h 316"/>
                <a:gd name="T38" fmla="*/ 1 w 158"/>
                <a:gd name="T39" fmla="*/ 1 h 316"/>
                <a:gd name="T40" fmla="*/ 1 w 158"/>
                <a:gd name="T41" fmla="*/ 1 h 316"/>
                <a:gd name="T42" fmla="*/ 1 w 158"/>
                <a:gd name="T43" fmla="*/ 1 h 316"/>
                <a:gd name="T44" fmla="*/ 1 w 158"/>
                <a:gd name="T45" fmla="*/ 1 h 316"/>
                <a:gd name="T46" fmla="*/ 1 w 158"/>
                <a:gd name="T47" fmla="*/ 1 h 316"/>
                <a:gd name="T48" fmla="*/ 1 w 158"/>
                <a:gd name="T49" fmla="*/ 1 h 316"/>
                <a:gd name="T50" fmla="*/ 1 w 158"/>
                <a:gd name="T51" fmla="*/ 1 h 316"/>
                <a:gd name="T52" fmla="*/ 1 w 158"/>
                <a:gd name="T53" fmla="*/ 1 h 316"/>
                <a:gd name="T54" fmla="*/ 1 w 158"/>
                <a:gd name="T55" fmla="*/ 1 h 31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58"/>
                <a:gd name="T85" fmla="*/ 0 h 316"/>
                <a:gd name="T86" fmla="*/ 158 w 158"/>
                <a:gd name="T87" fmla="*/ 316 h 31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58" h="316">
                  <a:moveTo>
                    <a:pt x="15" y="122"/>
                  </a:moveTo>
                  <a:lnTo>
                    <a:pt x="47" y="64"/>
                  </a:lnTo>
                  <a:lnTo>
                    <a:pt x="78" y="27"/>
                  </a:lnTo>
                  <a:lnTo>
                    <a:pt x="104" y="9"/>
                  </a:lnTo>
                  <a:lnTo>
                    <a:pt x="123" y="9"/>
                  </a:lnTo>
                  <a:lnTo>
                    <a:pt x="147" y="14"/>
                  </a:lnTo>
                  <a:lnTo>
                    <a:pt x="147" y="0"/>
                  </a:lnTo>
                  <a:lnTo>
                    <a:pt x="153" y="34"/>
                  </a:lnTo>
                  <a:lnTo>
                    <a:pt x="158" y="74"/>
                  </a:lnTo>
                  <a:lnTo>
                    <a:pt x="150" y="130"/>
                  </a:lnTo>
                  <a:lnTo>
                    <a:pt x="132" y="197"/>
                  </a:lnTo>
                  <a:lnTo>
                    <a:pt x="116" y="231"/>
                  </a:lnTo>
                  <a:lnTo>
                    <a:pt x="99" y="264"/>
                  </a:lnTo>
                  <a:lnTo>
                    <a:pt x="66" y="297"/>
                  </a:lnTo>
                  <a:lnTo>
                    <a:pt x="35" y="313"/>
                  </a:lnTo>
                  <a:lnTo>
                    <a:pt x="5" y="316"/>
                  </a:lnTo>
                  <a:lnTo>
                    <a:pt x="0" y="308"/>
                  </a:lnTo>
                  <a:lnTo>
                    <a:pt x="35" y="299"/>
                  </a:lnTo>
                  <a:lnTo>
                    <a:pt x="78" y="270"/>
                  </a:lnTo>
                  <a:lnTo>
                    <a:pt x="114" y="224"/>
                  </a:lnTo>
                  <a:lnTo>
                    <a:pt x="136" y="152"/>
                  </a:lnTo>
                  <a:lnTo>
                    <a:pt x="150" y="80"/>
                  </a:lnTo>
                  <a:lnTo>
                    <a:pt x="147" y="53"/>
                  </a:lnTo>
                  <a:lnTo>
                    <a:pt x="127" y="42"/>
                  </a:lnTo>
                  <a:lnTo>
                    <a:pt x="93" y="42"/>
                  </a:lnTo>
                  <a:lnTo>
                    <a:pt x="63" y="60"/>
                  </a:lnTo>
                  <a:lnTo>
                    <a:pt x="41" y="82"/>
                  </a:lnTo>
                  <a:lnTo>
                    <a:pt x="15" y="12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1" name="Freeform 112"/>
            <p:cNvSpPr>
              <a:spLocks/>
            </p:cNvSpPr>
            <p:nvPr/>
          </p:nvSpPr>
          <p:spPr bwMode="auto">
            <a:xfrm>
              <a:off x="498" y="1288"/>
              <a:ext cx="89" cy="203"/>
            </a:xfrm>
            <a:custGeom>
              <a:avLst/>
              <a:gdLst>
                <a:gd name="T0" fmla="*/ 1 w 159"/>
                <a:gd name="T1" fmla="*/ 1 h 341"/>
                <a:gd name="T2" fmla="*/ 1 w 159"/>
                <a:gd name="T3" fmla="*/ 1 h 341"/>
                <a:gd name="T4" fmla="*/ 1 w 159"/>
                <a:gd name="T5" fmla="*/ 1 h 341"/>
                <a:gd name="T6" fmla="*/ 1 w 159"/>
                <a:gd name="T7" fmla="*/ 1 h 341"/>
                <a:gd name="T8" fmla="*/ 1 w 159"/>
                <a:gd name="T9" fmla="*/ 1 h 341"/>
                <a:gd name="T10" fmla="*/ 1 w 159"/>
                <a:gd name="T11" fmla="*/ 1 h 341"/>
                <a:gd name="T12" fmla="*/ 1 w 159"/>
                <a:gd name="T13" fmla="*/ 1 h 341"/>
                <a:gd name="T14" fmla="*/ 1 w 159"/>
                <a:gd name="T15" fmla="*/ 0 h 341"/>
                <a:gd name="T16" fmla="*/ 1 w 159"/>
                <a:gd name="T17" fmla="*/ 1 h 341"/>
                <a:gd name="T18" fmla="*/ 0 w 159"/>
                <a:gd name="T19" fmla="*/ 1 h 341"/>
                <a:gd name="T20" fmla="*/ 0 w 159"/>
                <a:gd name="T21" fmla="*/ 1 h 341"/>
                <a:gd name="T22" fmla="*/ 1 w 159"/>
                <a:gd name="T23" fmla="*/ 1 h 341"/>
                <a:gd name="T24" fmla="*/ 1 w 159"/>
                <a:gd name="T25" fmla="*/ 1 h 341"/>
                <a:gd name="T26" fmla="*/ 1 w 159"/>
                <a:gd name="T27" fmla="*/ 1 h 341"/>
                <a:gd name="T28" fmla="*/ 1 w 159"/>
                <a:gd name="T29" fmla="*/ 1 h 341"/>
                <a:gd name="T30" fmla="*/ 1 w 159"/>
                <a:gd name="T31" fmla="*/ 1 h 341"/>
                <a:gd name="T32" fmla="*/ 1 w 159"/>
                <a:gd name="T33" fmla="*/ 1 h 341"/>
                <a:gd name="T34" fmla="*/ 1 w 159"/>
                <a:gd name="T35" fmla="*/ 1 h 341"/>
                <a:gd name="T36" fmla="*/ 1 w 159"/>
                <a:gd name="T37" fmla="*/ 1 h 341"/>
                <a:gd name="T38" fmla="*/ 1 w 159"/>
                <a:gd name="T39" fmla="*/ 1 h 341"/>
                <a:gd name="T40" fmla="*/ 1 w 159"/>
                <a:gd name="T41" fmla="*/ 1 h 341"/>
                <a:gd name="T42" fmla="*/ 1 w 159"/>
                <a:gd name="T43" fmla="*/ 1 h 341"/>
                <a:gd name="T44" fmla="*/ 1 w 159"/>
                <a:gd name="T45" fmla="*/ 1 h 341"/>
                <a:gd name="T46" fmla="*/ 1 w 159"/>
                <a:gd name="T47" fmla="*/ 1 h 341"/>
                <a:gd name="T48" fmla="*/ 1 w 159"/>
                <a:gd name="T49" fmla="*/ 1 h 341"/>
                <a:gd name="T50" fmla="*/ 1 w 159"/>
                <a:gd name="T51" fmla="*/ 1 h 341"/>
                <a:gd name="T52" fmla="*/ 1 w 159"/>
                <a:gd name="T53" fmla="*/ 1 h 341"/>
                <a:gd name="T54" fmla="*/ 1 w 159"/>
                <a:gd name="T55" fmla="*/ 1 h 341"/>
                <a:gd name="T56" fmla="*/ 1 w 159"/>
                <a:gd name="T57" fmla="*/ 1 h 341"/>
                <a:gd name="T58" fmla="*/ 1 w 159"/>
                <a:gd name="T59" fmla="*/ 1 h 341"/>
                <a:gd name="T60" fmla="*/ 1 w 159"/>
                <a:gd name="T61" fmla="*/ 1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59"/>
                <a:gd name="T94" fmla="*/ 0 h 341"/>
                <a:gd name="T95" fmla="*/ 159 w 159"/>
                <a:gd name="T96" fmla="*/ 341 h 34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59" h="341">
                  <a:moveTo>
                    <a:pt x="154" y="169"/>
                  </a:moveTo>
                  <a:lnTo>
                    <a:pt x="121" y="113"/>
                  </a:lnTo>
                  <a:lnTo>
                    <a:pt x="94" y="82"/>
                  </a:lnTo>
                  <a:lnTo>
                    <a:pt x="66" y="55"/>
                  </a:lnTo>
                  <a:lnTo>
                    <a:pt x="42" y="47"/>
                  </a:lnTo>
                  <a:lnTo>
                    <a:pt x="18" y="47"/>
                  </a:lnTo>
                  <a:lnTo>
                    <a:pt x="12" y="33"/>
                  </a:lnTo>
                  <a:lnTo>
                    <a:pt x="21" y="0"/>
                  </a:lnTo>
                  <a:lnTo>
                    <a:pt x="4" y="27"/>
                  </a:lnTo>
                  <a:lnTo>
                    <a:pt x="0" y="69"/>
                  </a:lnTo>
                  <a:lnTo>
                    <a:pt x="0" y="128"/>
                  </a:lnTo>
                  <a:lnTo>
                    <a:pt x="6" y="185"/>
                  </a:lnTo>
                  <a:lnTo>
                    <a:pt x="42" y="257"/>
                  </a:lnTo>
                  <a:lnTo>
                    <a:pt x="63" y="297"/>
                  </a:lnTo>
                  <a:lnTo>
                    <a:pt x="91" y="319"/>
                  </a:lnTo>
                  <a:lnTo>
                    <a:pt x="118" y="332"/>
                  </a:lnTo>
                  <a:lnTo>
                    <a:pt x="148" y="341"/>
                  </a:lnTo>
                  <a:lnTo>
                    <a:pt x="159" y="341"/>
                  </a:lnTo>
                  <a:lnTo>
                    <a:pt x="154" y="306"/>
                  </a:lnTo>
                  <a:lnTo>
                    <a:pt x="133" y="319"/>
                  </a:lnTo>
                  <a:lnTo>
                    <a:pt x="114" y="314"/>
                  </a:lnTo>
                  <a:lnTo>
                    <a:pt x="66" y="288"/>
                  </a:lnTo>
                  <a:lnTo>
                    <a:pt x="42" y="239"/>
                  </a:lnTo>
                  <a:lnTo>
                    <a:pt x="18" y="169"/>
                  </a:lnTo>
                  <a:lnTo>
                    <a:pt x="6" y="128"/>
                  </a:lnTo>
                  <a:lnTo>
                    <a:pt x="12" y="86"/>
                  </a:lnTo>
                  <a:lnTo>
                    <a:pt x="32" y="75"/>
                  </a:lnTo>
                  <a:lnTo>
                    <a:pt x="63" y="75"/>
                  </a:lnTo>
                  <a:lnTo>
                    <a:pt x="91" y="93"/>
                  </a:lnTo>
                  <a:lnTo>
                    <a:pt x="129" y="141"/>
                  </a:lnTo>
                  <a:lnTo>
                    <a:pt x="154" y="16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2" name="Freeform 113"/>
            <p:cNvSpPr>
              <a:spLocks/>
            </p:cNvSpPr>
            <p:nvPr/>
          </p:nvSpPr>
          <p:spPr bwMode="auto">
            <a:xfrm>
              <a:off x="848" y="1369"/>
              <a:ext cx="107" cy="448"/>
            </a:xfrm>
            <a:custGeom>
              <a:avLst/>
              <a:gdLst>
                <a:gd name="T0" fmla="*/ 1 w 192"/>
                <a:gd name="T1" fmla="*/ 0 h 754"/>
                <a:gd name="T2" fmla="*/ 1 w 192"/>
                <a:gd name="T3" fmla="*/ 1 h 754"/>
                <a:gd name="T4" fmla="*/ 1 w 192"/>
                <a:gd name="T5" fmla="*/ 1 h 754"/>
                <a:gd name="T6" fmla="*/ 1 w 192"/>
                <a:gd name="T7" fmla="*/ 1 h 754"/>
                <a:gd name="T8" fmla="*/ 1 w 192"/>
                <a:gd name="T9" fmla="*/ 1 h 754"/>
                <a:gd name="T10" fmla="*/ 1 w 192"/>
                <a:gd name="T11" fmla="*/ 1 h 754"/>
                <a:gd name="T12" fmla="*/ 1 w 192"/>
                <a:gd name="T13" fmla="*/ 1 h 754"/>
                <a:gd name="T14" fmla="*/ 1 w 192"/>
                <a:gd name="T15" fmla="*/ 1 h 754"/>
                <a:gd name="T16" fmla="*/ 0 w 192"/>
                <a:gd name="T17" fmla="*/ 1 h 754"/>
                <a:gd name="T18" fmla="*/ 1 w 192"/>
                <a:gd name="T19" fmla="*/ 1 h 754"/>
                <a:gd name="T20" fmla="*/ 1 w 192"/>
                <a:gd name="T21" fmla="*/ 1 h 754"/>
                <a:gd name="T22" fmla="*/ 1 w 192"/>
                <a:gd name="T23" fmla="*/ 1 h 754"/>
                <a:gd name="T24" fmla="*/ 1 w 192"/>
                <a:gd name="T25" fmla="*/ 1 h 754"/>
                <a:gd name="T26" fmla="*/ 1 w 192"/>
                <a:gd name="T27" fmla="*/ 1 h 754"/>
                <a:gd name="T28" fmla="*/ 1 w 192"/>
                <a:gd name="T29" fmla="*/ 1 h 754"/>
                <a:gd name="T30" fmla="*/ 1 w 192"/>
                <a:gd name="T31" fmla="*/ 0 h 75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2"/>
                <a:gd name="T49" fmla="*/ 0 h 754"/>
                <a:gd name="T50" fmla="*/ 192 w 192"/>
                <a:gd name="T51" fmla="*/ 754 h 75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2" h="754">
                  <a:moveTo>
                    <a:pt x="190" y="0"/>
                  </a:moveTo>
                  <a:lnTo>
                    <a:pt x="192" y="188"/>
                  </a:lnTo>
                  <a:lnTo>
                    <a:pt x="190" y="348"/>
                  </a:lnTo>
                  <a:lnTo>
                    <a:pt x="182" y="449"/>
                  </a:lnTo>
                  <a:lnTo>
                    <a:pt x="158" y="536"/>
                  </a:lnTo>
                  <a:lnTo>
                    <a:pt x="119" y="613"/>
                  </a:lnTo>
                  <a:lnTo>
                    <a:pt x="59" y="700"/>
                  </a:lnTo>
                  <a:lnTo>
                    <a:pt x="14" y="754"/>
                  </a:lnTo>
                  <a:lnTo>
                    <a:pt x="0" y="754"/>
                  </a:lnTo>
                  <a:lnTo>
                    <a:pt x="71" y="667"/>
                  </a:lnTo>
                  <a:lnTo>
                    <a:pt x="126" y="572"/>
                  </a:lnTo>
                  <a:lnTo>
                    <a:pt x="158" y="486"/>
                  </a:lnTo>
                  <a:lnTo>
                    <a:pt x="177" y="397"/>
                  </a:lnTo>
                  <a:lnTo>
                    <a:pt x="182" y="301"/>
                  </a:lnTo>
                  <a:lnTo>
                    <a:pt x="186" y="145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3" name="Freeform 114"/>
            <p:cNvSpPr>
              <a:spLocks/>
            </p:cNvSpPr>
            <p:nvPr/>
          </p:nvSpPr>
          <p:spPr bwMode="auto">
            <a:xfrm>
              <a:off x="583" y="1337"/>
              <a:ext cx="120" cy="494"/>
            </a:xfrm>
            <a:custGeom>
              <a:avLst/>
              <a:gdLst>
                <a:gd name="T0" fmla="*/ 1 w 217"/>
                <a:gd name="T1" fmla="*/ 1 h 832"/>
                <a:gd name="T2" fmla="*/ 1 w 217"/>
                <a:gd name="T3" fmla="*/ 1 h 832"/>
                <a:gd name="T4" fmla="*/ 1 w 217"/>
                <a:gd name="T5" fmla="*/ 1 h 832"/>
                <a:gd name="T6" fmla="*/ 1 w 217"/>
                <a:gd name="T7" fmla="*/ 1 h 832"/>
                <a:gd name="T8" fmla="*/ 1 w 217"/>
                <a:gd name="T9" fmla="*/ 1 h 832"/>
                <a:gd name="T10" fmla="*/ 1 w 217"/>
                <a:gd name="T11" fmla="*/ 1 h 832"/>
                <a:gd name="T12" fmla="*/ 1 w 217"/>
                <a:gd name="T13" fmla="*/ 1 h 832"/>
                <a:gd name="T14" fmla="*/ 1 w 217"/>
                <a:gd name="T15" fmla="*/ 0 h 832"/>
                <a:gd name="T16" fmla="*/ 1 w 217"/>
                <a:gd name="T17" fmla="*/ 1 h 832"/>
                <a:gd name="T18" fmla="*/ 0 w 217"/>
                <a:gd name="T19" fmla="*/ 1 h 832"/>
                <a:gd name="T20" fmla="*/ 1 w 217"/>
                <a:gd name="T21" fmla="*/ 1 h 832"/>
                <a:gd name="T22" fmla="*/ 1 w 217"/>
                <a:gd name="T23" fmla="*/ 1 h 832"/>
                <a:gd name="T24" fmla="*/ 1 w 217"/>
                <a:gd name="T25" fmla="*/ 1 h 832"/>
                <a:gd name="T26" fmla="*/ 1 w 217"/>
                <a:gd name="T27" fmla="*/ 1 h 832"/>
                <a:gd name="T28" fmla="*/ 1 w 217"/>
                <a:gd name="T29" fmla="*/ 1 h 832"/>
                <a:gd name="T30" fmla="*/ 1 w 217"/>
                <a:gd name="T31" fmla="*/ 1 h 832"/>
                <a:gd name="T32" fmla="*/ 1 w 217"/>
                <a:gd name="T33" fmla="*/ 1 h 83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17"/>
                <a:gd name="T52" fmla="*/ 0 h 832"/>
                <a:gd name="T53" fmla="*/ 217 w 217"/>
                <a:gd name="T54" fmla="*/ 832 h 83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17" h="832">
                  <a:moveTo>
                    <a:pt x="217" y="832"/>
                  </a:moveTo>
                  <a:lnTo>
                    <a:pt x="136" y="761"/>
                  </a:lnTo>
                  <a:lnTo>
                    <a:pt x="82" y="674"/>
                  </a:lnTo>
                  <a:lnTo>
                    <a:pt x="37" y="551"/>
                  </a:lnTo>
                  <a:lnTo>
                    <a:pt x="14" y="392"/>
                  </a:lnTo>
                  <a:lnTo>
                    <a:pt x="9" y="232"/>
                  </a:lnTo>
                  <a:lnTo>
                    <a:pt x="14" y="85"/>
                  </a:lnTo>
                  <a:lnTo>
                    <a:pt x="18" y="0"/>
                  </a:lnTo>
                  <a:lnTo>
                    <a:pt x="4" y="87"/>
                  </a:lnTo>
                  <a:lnTo>
                    <a:pt x="0" y="206"/>
                  </a:lnTo>
                  <a:lnTo>
                    <a:pt x="4" y="328"/>
                  </a:lnTo>
                  <a:lnTo>
                    <a:pt x="14" y="451"/>
                  </a:lnTo>
                  <a:lnTo>
                    <a:pt x="33" y="574"/>
                  </a:lnTo>
                  <a:lnTo>
                    <a:pt x="77" y="684"/>
                  </a:lnTo>
                  <a:lnTo>
                    <a:pt x="127" y="762"/>
                  </a:lnTo>
                  <a:lnTo>
                    <a:pt x="177" y="802"/>
                  </a:lnTo>
                  <a:lnTo>
                    <a:pt x="217" y="83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4" name="Freeform 115"/>
            <p:cNvSpPr>
              <a:spLocks/>
            </p:cNvSpPr>
            <p:nvPr/>
          </p:nvSpPr>
          <p:spPr bwMode="auto">
            <a:xfrm>
              <a:off x="676" y="1724"/>
              <a:ext cx="179" cy="89"/>
            </a:xfrm>
            <a:custGeom>
              <a:avLst/>
              <a:gdLst>
                <a:gd name="T0" fmla="*/ 1 w 319"/>
                <a:gd name="T1" fmla="*/ 1 h 151"/>
                <a:gd name="T2" fmla="*/ 1 w 319"/>
                <a:gd name="T3" fmla="*/ 1 h 151"/>
                <a:gd name="T4" fmla="*/ 1 w 319"/>
                <a:gd name="T5" fmla="*/ 1 h 151"/>
                <a:gd name="T6" fmla="*/ 1 w 319"/>
                <a:gd name="T7" fmla="*/ 1 h 151"/>
                <a:gd name="T8" fmla="*/ 1 w 319"/>
                <a:gd name="T9" fmla="*/ 1 h 151"/>
                <a:gd name="T10" fmla="*/ 1 w 319"/>
                <a:gd name="T11" fmla="*/ 1 h 151"/>
                <a:gd name="T12" fmla="*/ 1 w 319"/>
                <a:gd name="T13" fmla="*/ 1 h 151"/>
                <a:gd name="T14" fmla="*/ 1 w 319"/>
                <a:gd name="T15" fmla="*/ 1 h 151"/>
                <a:gd name="T16" fmla="*/ 0 w 319"/>
                <a:gd name="T17" fmla="*/ 0 h 151"/>
                <a:gd name="T18" fmla="*/ 1 w 319"/>
                <a:gd name="T19" fmla="*/ 1 h 151"/>
                <a:gd name="T20" fmla="*/ 1 w 319"/>
                <a:gd name="T21" fmla="*/ 1 h 151"/>
                <a:gd name="T22" fmla="*/ 1 w 319"/>
                <a:gd name="T23" fmla="*/ 1 h 151"/>
                <a:gd name="T24" fmla="*/ 1 w 319"/>
                <a:gd name="T25" fmla="*/ 1 h 151"/>
                <a:gd name="T26" fmla="*/ 1 w 319"/>
                <a:gd name="T27" fmla="*/ 1 h 151"/>
                <a:gd name="T28" fmla="*/ 1 w 319"/>
                <a:gd name="T29" fmla="*/ 1 h 151"/>
                <a:gd name="T30" fmla="*/ 1 w 319"/>
                <a:gd name="T31" fmla="*/ 1 h 151"/>
                <a:gd name="T32" fmla="*/ 1 w 319"/>
                <a:gd name="T33" fmla="*/ 1 h 151"/>
                <a:gd name="T34" fmla="*/ 1 w 319"/>
                <a:gd name="T35" fmla="*/ 1 h 15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19"/>
                <a:gd name="T55" fmla="*/ 0 h 151"/>
                <a:gd name="T56" fmla="*/ 319 w 319"/>
                <a:gd name="T57" fmla="*/ 151 h 15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19" h="151">
                  <a:moveTo>
                    <a:pt x="319" y="8"/>
                  </a:moveTo>
                  <a:lnTo>
                    <a:pt x="292" y="65"/>
                  </a:lnTo>
                  <a:lnTo>
                    <a:pt x="242" y="111"/>
                  </a:lnTo>
                  <a:lnTo>
                    <a:pt x="192" y="129"/>
                  </a:lnTo>
                  <a:lnTo>
                    <a:pt x="134" y="129"/>
                  </a:lnTo>
                  <a:lnTo>
                    <a:pt x="91" y="111"/>
                  </a:lnTo>
                  <a:lnTo>
                    <a:pt x="51" y="81"/>
                  </a:lnTo>
                  <a:lnTo>
                    <a:pt x="20" y="38"/>
                  </a:lnTo>
                  <a:lnTo>
                    <a:pt x="0" y="0"/>
                  </a:lnTo>
                  <a:lnTo>
                    <a:pt x="26" y="70"/>
                  </a:lnTo>
                  <a:lnTo>
                    <a:pt x="58" y="111"/>
                  </a:lnTo>
                  <a:lnTo>
                    <a:pt x="106" y="139"/>
                  </a:lnTo>
                  <a:lnTo>
                    <a:pt x="144" y="151"/>
                  </a:lnTo>
                  <a:lnTo>
                    <a:pt x="178" y="151"/>
                  </a:lnTo>
                  <a:lnTo>
                    <a:pt x="223" y="139"/>
                  </a:lnTo>
                  <a:lnTo>
                    <a:pt x="273" y="103"/>
                  </a:lnTo>
                  <a:lnTo>
                    <a:pt x="299" y="59"/>
                  </a:lnTo>
                  <a:lnTo>
                    <a:pt x="319" y="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5" name="Freeform 116"/>
            <p:cNvSpPr>
              <a:spLocks/>
            </p:cNvSpPr>
            <p:nvPr/>
          </p:nvSpPr>
          <p:spPr bwMode="auto">
            <a:xfrm>
              <a:off x="744" y="1674"/>
              <a:ext cx="47" cy="18"/>
            </a:xfrm>
            <a:custGeom>
              <a:avLst/>
              <a:gdLst>
                <a:gd name="T0" fmla="*/ 1 w 84"/>
                <a:gd name="T1" fmla="*/ 1 h 32"/>
                <a:gd name="T2" fmla="*/ 1 w 84"/>
                <a:gd name="T3" fmla="*/ 1 h 32"/>
                <a:gd name="T4" fmla="*/ 1 w 84"/>
                <a:gd name="T5" fmla="*/ 1 h 32"/>
                <a:gd name="T6" fmla="*/ 0 w 84"/>
                <a:gd name="T7" fmla="*/ 0 h 32"/>
                <a:gd name="T8" fmla="*/ 1 w 84"/>
                <a:gd name="T9" fmla="*/ 1 h 32"/>
                <a:gd name="T10" fmla="*/ 1 w 84"/>
                <a:gd name="T11" fmla="*/ 1 h 32"/>
                <a:gd name="T12" fmla="*/ 1 w 84"/>
                <a:gd name="T13" fmla="*/ 1 h 32"/>
                <a:gd name="T14" fmla="*/ 1 w 84"/>
                <a:gd name="T15" fmla="*/ 1 h 32"/>
                <a:gd name="T16" fmla="*/ 1 w 84"/>
                <a:gd name="T17" fmla="*/ 0 h 32"/>
                <a:gd name="T18" fmla="*/ 1 w 84"/>
                <a:gd name="T19" fmla="*/ 1 h 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4"/>
                <a:gd name="T31" fmla="*/ 0 h 32"/>
                <a:gd name="T32" fmla="*/ 84 w 84"/>
                <a:gd name="T33" fmla="*/ 32 h 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4" h="32">
                  <a:moveTo>
                    <a:pt x="71" y="7"/>
                  </a:moveTo>
                  <a:lnTo>
                    <a:pt x="53" y="11"/>
                  </a:lnTo>
                  <a:lnTo>
                    <a:pt x="25" y="11"/>
                  </a:lnTo>
                  <a:lnTo>
                    <a:pt x="0" y="0"/>
                  </a:lnTo>
                  <a:lnTo>
                    <a:pt x="13" y="23"/>
                  </a:lnTo>
                  <a:lnTo>
                    <a:pt x="32" y="32"/>
                  </a:lnTo>
                  <a:lnTo>
                    <a:pt x="53" y="32"/>
                  </a:lnTo>
                  <a:lnTo>
                    <a:pt x="71" y="23"/>
                  </a:lnTo>
                  <a:lnTo>
                    <a:pt x="84" y="0"/>
                  </a:lnTo>
                  <a:lnTo>
                    <a:pt x="71" y="7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6" name="Freeform 117"/>
            <p:cNvSpPr>
              <a:spLocks/>
            </p:cNvSpPr>
            <p:nvPr/>
          </p:nvSpPr>
          <p:spPr bwMode="auto">
            <a:xfrm>
              <a:off x="737" y="1800"/>
              <a:ext cx="170" cy="191"/>
            </a:xfrm>
            <a:custGeom>
              <a:avLst/>
              <a:gdLst>
                <a:gd name="T0" fmla="*/ 0 w 307"/>
                <a:gd name="T1" fmla="*/ 1 h 321"/>
                <a:gd name="T2" fmla="*/ 1 w 307"/>
                <a:gd name="T3" fmla="*/ 1 h 321"/>
                <a:gd name="T4" fmla="*/ 1 w 307"/>
                <a:gd name="T5" fmla="*/ 1 h 321"/>
                <a:gd name="T6" fmla="*/ 1 w 307"/>
                <a:gd name="T7" fmla="*/ 1 h 321"/>
                <a:gd name="T8" fmla="*/ 1 w 307"/>
                <a:gd name="T9" fmla="*/ 1 h 321"/>
                <a:gd name="T10" fmla="*/ 1 w 307"/>
                <a:gd name="T11" fmla="*/ 0 h 321"/>
                <a:gd name="T12" fmla="*/ 1 w 307"/>
                <a:gd name="T13" fmla="*/ 1 h 321"/>
                <a:gd name="T14" fmla="*/ 1 w 307"/>
                <a:gd name="T15" fmla="*/ 1 h 321"/>
                <a:gd name="T16" fmla="*/ 1 w 307"/>
                <a:gd name="T17" fmla="*/ 1 h 321"/>
                <a:gd name="T18" fmla="*/ 1 w 307"/>
                <a:gd name="T19" fmla="*/ 1 h 321"/>
                <a:gd name="T20" fmla="*/ 1 w 307"/>
                <a:gd name="T21" fmla="*/ 1 h 321"/>
                <a:gd name="T22" fmla="*/ 1 w 307"/>
                <a:gd name="T23" fmla="*/ 1 h 321"/>
                <a:gd name="T24" fmla="*/ 1 w 307"/>
                <a:gd name="T25" fmla="*/ 1 h 321"/>
                <a:gd name="T26" fmla="*/ 1 w 307"/>
                <a:gd name="T27" fmla="*/ 1 h 321"/>
                <a:gd name="T28" fmla="*/ 1 w 307"/>
                <a:gd name="T29" fmla="*/ 1 h 321"/>
                <a:gd name="T30" fmla="*/ 1 w 307"/>
                <a:gd name="T31" fmla="*/ 1 h 321"/>
                <a:gd name="T32" fmla="*/ 1 w 307"/>
                <a:gd name="T33" fmla="*/ 1 h 321"/>
                <a:gd name="T34" fmla="*/ 1 w 307"/>
                <a:gd name="T35" fmla="*/ 1 h 321"/>
                <a:gd name="T36" fmla="*/ 1 w 307"/>
                <a:gd name="T37" fmla="*/ 1 h 321"/>
                <a:gd name="T38" fmla="*/ 1 w 307"/>
                <a:gd name="T39" fmla="*/ 1 h 321"/>
                <a:gd name="T40" fmla="*/ 1 w 307"/>
                <a:gd name="T41" fmla="*/ 1 h 321"/>
                <a:gd name="T42" fmla="*/ 1 w 307"/>
                <a:gd name="T43" fmla="*/ 1 h 321"/>
                <a:gd name="T44" fmla="*/ 1 w 307"/>
                <a:gd name="T45" fmla="*/ 1 h 321"/>
                <a:gd name="T46" fmla="*/ 1 w 307"/>
                <a:gd name="T47" fmla="*/ 1 h 321"/>
                <a:gd name="T48" fmla="*/ 1 w 307"/>
                <a:gd name="T49" fmla="*/ 1 h 321"/>
                <a:gd name="T50" fmla="*/ 1 w 307"/>
                <a:gd name="T51" fmla="*/ 1 h 321"/>
                <a:gd name="T52" fmla="*/ 0 w 307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7"/>
                <a:gd name="T82" fmla="*/ 0 h 321"/>
                <a:gd name="T83" fmla="*/ 307 w 307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7" h="321">
                  <a:moveTo>
                    <a:pt x="0" y="76"/>
                  </a:moveTo>
                  <a:lnTo>
                    <a:pt x="29" y="49"/>
                  </a:lnTo>
                  <a:lnTo>
                    <a:pt x="67" y="49"/>
                  </a:lnTo>
                  <a:lnTo>
                    <a:pt x="100" y="76"/>
                  </a:lnTo>
                  <a:lnTo>
                    <a:pt x="185" y="24"/>
                  </a:lnTo>
                  <a:lnTo>
                    <a:pt x="266" y="0"/>
                  </a:lnTo>
                  <a:lnTo>
                    <a:pt x="300" y="82"/>
                  </a:lnTo>
                  <a:lnTo>
                    <a:pt x="307" y="166"/>
                  </a:lnTo>
                  <a:lnTo>
                    <a:pt x="284" y="248"/>
                  </a:lnTo>
                  <a:lnTo>
                    <a:pt x="253" y="321"/>
                  </a:lnTo>
                  <a:lnTo>
                    <a:pt x="181" y="309"/>
                  </a:lnTo>
                  <a:lnTo>
                    <a:pt x="74" y="222"/>
                  </a:lnTo>
                  <a:lnTo>
                    <a:pt x="181" y="292"/>
                  </a:lnTo>
                  <a:lnTo>
                    <a:pt x="244" y="292"/>
                  </a:lnTo>
                  <a:lnTo>
                    <a:pt x="281" y="228"/>
                  </a:lnTo>
                  <a:lnTo>
                    <a:pt x="290" y="160"/>
                  </a:lnTo>
                  <a:lnTo>
                    <a:pt x="281" y="82"/>
                  </a:lnTo>
                  <a:lnTo>
                    <a:pt x="258" y="24"/>
                  </a:lnTo>
                  <a:lnTo>
                    <a:pt x="181" y="42"/>
                  </a:lnTo>
                  <a:lnTo>
                    <a:pt x="98" y="99"/>
                  </a:lnTo>
                  <a:lnTo>
                    <a:pt x="98" y="142"/>
                  </a:lnTo>
                  <a:lnTo>
                    <a:pt x="74" y="185"/>
                  </a:lnTo>
                  <a:lnTo>
                    <a:pt x="84" y="115"/>
                  </a:lnTo>
                  <a:lnTo>
                    <a:pt x="74" y="76"/>
                  </a:lnTo>
                  <a:lnTo>
                    <a:pt x="50" y="68"/>
                  </a:lnTo>
                  <a:lnTo>
                    <a:pt x="24" y="68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7" name="Freeform 118"/>
            <p:cNvSpPr>
              <a:spLocks/>
            </p:cNvSpPr>
            <p:nvPr/>
          </p:nvSpPr>
          <p:spPr bwMode="auto">
            <a:xfrm>
              <a:off x="619" y="1800"/>
              <a:ext cx="156" cy="191"/>
            </a:xfrm>
            <a:custGeom>
              <a:avLst/>
              <a:gdLst>
                <a:gd name="T0" fmla="*/ 1 w 276"/>
                <a:gd name="T1" fmla="*/ 1 h 321"/>
                <a:gd name="T2" fmla="*/ 1 w 276"/>
                <a:gd name="T3" fmla="*/ 1 h 321"/>
                <a:gd name="T4" fmla="*/ 1 w 276"/>
                <a:gd name="T5" fmla="*/ 1 h 321"/>
                <a:gd name="T6" fmla="*/ 1 w 276"/>
                <a:gd name="T7" fmla="*/ 0 h 321"/>
                <a:gd name="T8" fmla="*/ 1 w 276"/>
                <a:gd name="T9" fmla="*/ 1 h 321"/>
                <a:gd name="T10" fmla="*/ 0 w 276"/>
                <a:gd name="T11" fmla="*/ 1 h 321"/>
                <a:gd name="T12" fmla="*/ 1 w 276"/>
                <a:gd name="T13" fmla="*/ 1 h 321"/>
                <a:gd name="T14" fmla="*/ 1 w 276"/>
                <a:gd name="T15" fmla="*/ 1 h 321"/>
                <a:gd name="T16" fmla="*/ 1 w 276"/>
                <a:gd name="T17" fmla="*/ 1 h 321"/>
                <a:gd name="T18" fmla="*/ 1 w 276"/>
                <a:gd name="T19" fmla="*/ 1 h 321"/>
                <a:gd name="T20" fmla="*/ 1 w 276"/>
                <a:gd name="T21" fmla="*/ 1 h 321"/>
                <a:gd name="T22" fmla="*/ 1 w 276"/>
                <a:gd name="T23" fmla="*/ 1 h 321"/>
                <a:gd name="T24" fmla="*/ 1 w 276"/>
                <a:gd name="T25" fmla="*/ 1 h 321"/>
                <a:gd name="T26" fmla="*/ 1 w 276"/>
                <a:gd name="T27" fmla="*/ 1 h 321"/>
                <a:gd name="T28" fmla="*/ 1 w 276"/>
                <a:gd name="T29" fmla="*/ 1 h 321"/>
                <a:gd name="T30" fmla="*/ 1 w 276"/>
                <a:gd name="T31" fmla="*/ 1 h 321"/>
                <a:gd name="T32" fmla="*/ 1 w 276"/>
                <a:gd name="T33" fmla="*/ 1 h 321"/>
                <a:gd name="T34" fmla="*/ 1 w 276"/>
                <a:gd name="T35" fmla="*/ 1 h 321"/>
                <a:gd name="T36" fmla="*/ 1 w 276"/>
                <a:gd name="T37" fmla="*/ 1 h 321"/>
                <a:gd name="T38" fmla="*/ 1 w 276"/>
                <a:gd name="T39" fmla="*/ 1 h 321"/>
                <a:gd name="T40" fmla="*/ 1 w 276"/>
                <a:gd name="T41" fmla="*/ 1 h 321"/>
                <a:gd name="T42" fmla="*/ 1 w 276"/>
                <a:gd name="T43" fmla="*/ 1 h 321"/>
                <a:gd name="T44" fmla="*/ 1 w 276"/>
                <a:gd name="T45" fmla="*/ 1 h 321"/>
                <a:gd name="T46" fmla="*/ 1 w 276"/>
                <a:gd name="T47" fmla="*/ 1 h 321"/>
                <a:gd name="T48" fmla="*/ 1 w 276"/>
                <a:gd name="T49" fmla="*/ 1 h 321"/>
                <a:gd name="T50" fmla="*/ 1 w 276"/>
                <a:gd name="T51" fmla="*/ 1 h 321"/>
                <a:gd name="T52" fmla="*/ 1 w 276"/>
                <a:gd name="T53" fmla="*/ 1 h 32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76"/>
                <a:gd name="T82" fmla="*/ 0 h 321"/>
                <a:gd name="T83" fmla="*/ 276 w 276"/>
                <a:gd name="T84" fmla="*/ 321 h 32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76" h="321">
                  <a:moveTo>
                    <a:pt x="200" y="99"/>
                  </a:moveTo>
                  <a:lnTo>
                    <a:pt x="157" y="56"/>
                  </a:lnTo>
                  <a:lnTo>
                    <a:pt x="56" y="7"/>
                  </a:lnTo>
                  <a:lnTo>
                    <a:pt x="36" y="0"/>
                  </a:lnTo>
                  <a:lnTo>
                    <a:pt x="9" y="82"/>
                  </a:lnTo>
                  <a:lnTo>
                    <a:pt x="0" y="166"/>
                  </a:lnTo>
                  <a:lnTo>
                    <a:pt x="9" y="228"/>
                  </a:lnTo>
                  <a:lnTo>
                    <a:pt x="48" y="321"/>
                  </a:lnTo>
                  <a:lnTo>
                    <a:pt x="128" y="279"/>
                  </a:lnTo>
                  <a:lnTo>
                    <a:pt x="209" y="211"/>
                  </a:lnTo>
                  <a:lnTo>
                    <a:pt x="241" y="218"/>
                  </a:lnTo>
                  <a:lnTo>
                    <a:pt x="276" y="199"/>
                  </a:lnTo>
                  <a:lnTo>
                    <a:pt x="238" y="194"/>
                  </a:lnTo>
                  <a:lnTo>
                    <a:pt x="209" y="156"/>
                  </a:lnTo>
                  <a:lnTo>
                    <a:pt x="205" y="130"/>
                  </a:lnTo>
                  <a:lnTo>
                    <a:pt x="200" y="166"/>
                  </a:lnTo>
                  <a:lnTo>
                    <a:pt x="205" y="199"/>
                  </a:lnTo>
                  <a:lnTo>
                    <a:pt x="147" y="238"/>
                  </a:lnTo>
                  <a:lnTo>
                    <a:pt x="85" y="267"/>
                  </a:lnTo>
                  <a:lnTo>
                    <a:pt x="48" y="270"/>
                  </a:lnTo>
                  <a:lnTo>
                    <a:pt x="21" y="218"/>
                  </a:lnTo>
                  <a:lnTo>
                    <a:pt x="14" y="156"/>
                  </a:lnTo>
                  <a:lnTo>
                    <a:pt x="14" y="76"/>
                  </a:lnTo>
                  <a:lnTo>
                    <a:pt x="45" y="19"/>
                  </a:lnTo>
                  <a:lnTo>
                    <a:pt x="137" y="56"/>
                  </a:lnTo>
                  <a:lnTo>
                    <a:pt x="172" y="82"/>
                  </a:lnTo>
                  <a:lnTo>
                    <a:pt x="200" y="9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8" name="Freeform 119"/>
            <p:cNvSpPr>
              <a:spLocks/>
            </p:cNvSpPr>
            <p:nvPr/>
          </p:nvSpPr>
          <p:spPr bwMode="auto">
            <a:xfrm>
              <a:off x="731" y="1786"/>
              <a:ext cx="489" cy="836"/>
            </a:xfrm>
            <a:custGeom>
              <a:avLst/>
              <a:gdLst>
                <a:gd name="T0" fmla="*/ 1 w 874"/>
                <a:gd name="T1" fmla="*/ 0 h 1407"/>
                <a:gd name="T2" fmla="*/ 1 w 874"/>
                <a:gd name="T3" fmla="*/ 1 h 1407"/>
                <a:gd name="T4" fmla="*/ 1 w 874"/>
                <a:gd name="T5" fmla="*/ 1 h 1407"/>
                <a:gd name="T6" fmla="*/ 1 w 874"/>
                <a:gd name="T7" fmla="*/ 1 h 1407"/>
                <a:gd name="T8" fmla="*/ 1 w 874"/>
                <a:gd name="T9" fmla="*/ 1 h 1407"/>
                <a:gd name="T10" fmla="*/ 1 w 874"/>
                <a:gd name="T11" fmla="*/ 1 h 1407"/>
                <a:gd name="T12" fmla="*/ 1 w 874"/>
                <a:gd name="T13" fmla="*/ 1 h 1407"/>
                <a:gd name="T14" fmla="*/ 0 w 874"/>
                <a:gd name="T15" fmla="*/ 1 h 1407"/>
                <a:gd name="T16" fmla="*/ 1 w 874"/>
                <a:gd name="T17" fmla="*/ 1 h 1407"/>
                <a:gd name="T18" fmla="*/ 1 w 874"/>
                <a:gd name="T19" fmla="*/ 1 h 1407"/>
                <a:gd name="T20" fmla="*/ 1 w 874"/>
                <a:gd name="T21" fmla="*/ 1 h 1407"/>
                <a:gd name="T22" fmla="*/ 1 w 874"/>
                <a:gd name="T23" fmla="*/ 1 h 1407"/>
                <a:gd name="T24" fmla="*/ 1 w 874"/>
                <a:gd name="T25" fmla="*/ 1 h 1407"/>
                <a:gd name="T26" fmla="*/ 1 w 874"/>
                <a:gd name="T27" fmla="*/ 1 h 1407"/>
                <a:gd name="T28" fmla="*/ 1 w 874"/>
                <a:gd name="T29" fmla="*/ 1 h 1407"/>
                <a:gd name="T30" fmla="*/ 1 w 874"/>
                <a:gd name="T31" fmla="*/ 1 h 1407"/>
                <a:gd name="T32" fmla="*/ 1 w 874"/>
                <a:gd name="T33" fmla="*/ 1 h 1407"/>
                <a:gd name="T34" fmla="*/ 1 w 874"/>
                <a:gd name="T35" fmla="*/ 1 h 1407"/>
                <a:gd name="T36" fmla="*/ 1 w 874"/>
                <a:gd name="T37" fmla="*/ 1 h 1407"/>
                <a:gd name="T38" fmla="*/ 1 w 874"/>
                <a:gd name="T39" fmla="*/ 1 h 1407"/>
                <a:gd name="T40" fmla="*/ 1 w 874"/>
                <a:gd name="T41" fmla="*/ 1 h 1407"/>
                <a:gd name="T42" fmla="*/ 1 w 874"/>
                <a:gd name="T43" fmla="*/ 1 h 1407"/>
                <a:gd name="T44" fmla="*/ 1 w 874"/>
                <a:gd name="T45" fmla="*/ 1 h 1407"/>
                <a:gd name="T46" fmla="*/ 1 w 874"/>
                <a:gd name="T47" fmla="*/ 1 h 1407"/>
                <a:gd name="T48" fmla="*/ 1 w 874"/>
                <a:gd name="T49" fmla="*/ 1 h 1407"/>
                <a:gd name="T50" fmla="*/ 1 w 874"/>
                <a:gd name="T51" fmla="*/ 1 h 1407"/>
                <a:gd name="T52" fmla="*/ 1 w 874"/>
                <a:gd name="T53" fmla="*/ 1 h 1407"/>
                <a:gd name="T54" fmla="*/ 1 w 874"/>
                <a:gd name="T55" fmla="*/ 1 h 1407"/>
                <a:gd name="T56" fmla="*/ 1 w 874"/>
                <a:gd name="T57" fmla="*/ 1 h 1407"/>
                <a:gd name="T58" fmla="*/ 1 w 874"/>
                <a:gd name="T59" fmla="*/ 1 h 1407"/>
                <a:gd name="T60" fmla="*/ 1 w 874"/>
                <a:gd name="T61" fmla="*/ 1 h 1407"/>
                <a:gd name="T62" fmla="*/ 1 w 874"/>
                <a:gd name="T63" fmla="*/ 1 h 1407"/>
                <a:gd name="T64" fmla="*/ 1 w 874"/>
                <a:gd name="T65" fmla="*/ 1 h 1407"/>
                <a:gd name="T66" fmla="*/ 1 w 874"/>
                <a:gd name="T67" fmla="*/ 1 h 1407"/>
                <a:gd name="T68" fmla="*/ 1 w 874"/>
                <a:gd name="T69" fmla="*/ 1 h 1407"/>
                <a:gd name="T70" fmla="*/ 1 w 874"/>
                <a:gd name="T71" fmla="*/ 1 h 1407"/>
                <a:gd name="T72" fmla="*/ 1 w 874"/>
                <a:gd name="T73" fmla="*/ 1 h 1407"/>
                <a:gd name="T74" fmla="*/ 1 w 874"/>
                <a:gd name="T75" fmla="*/ 1 h 1407"/>
                <a:gd name="T76" fmla="*/ 1 w 874"/>
                <a:gd name="T77" fmla="*/ 1 h 1407"/>
                <a:gd name="T78" fmla="*/ 1 w 874"/>
                <a:gd name="T79" fmla="*/ 1 h 1407"/>
                <a:gd name="T80" fmla="*/ 1 w 874"/>
                <a:gd name="T81" fmla="*/ 1 h 1407"/>
                <a:gd name="T82" fmla="*/ 1 w 874"/>
                <a:gd name="T83" fmla="*/ 1 h 1407"/>
                <a:gd name="T84" fmla="*/ 1 w 874"/>
                <a:gd name="T85" fmla="*/ 0 h 140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74"/>
                <a:gd name="T130" fmla="*/ 0 h 1407"/>
                <a:gd name="T131" fmla="*/ 874 w 874"/>
                <a:gd name="T132" fmla="*/ 1407 h 140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74" h="1407">
                  <a:moveTo>
                    <a:pt x="357" y="0"/>
                  </a:moveTo>
                  <a:lnTo>
                    <a:pt x="348" y="190"/>
                  </a:lnTo>
                  <a:lnTo>
                    <a:pt x="309" y="351"/>
                  </a:lnTo>
                  <a:lnTo>
                    <a:pt x="239" y="473"/>
                  </a:lnTo>
                  <a:lnTo>
                    <a:pt x="139" y="623"/>
                  </a:lnTo>
                  <a:lnTo>
                    <a:pt x="38" y="758"/>
                  </a:lnTo>
                  <a:lnTo>
                    <a:pt x="5" y="836"/>
                  </a:lnTo>
                  <a:lnTo>
                    <a:pt x="0" y="923"/>
                  </a:lnTo>
                  <a:lnTo>
                    <a:pt x="20" y="1004"/>
                  </a:lnTo>
                  <a:lnTo>
                    <a:pt x="101" y="1145"/>
                  </a:lnTo>
                  <a:lnTo>
                    <a:pt x="190" y="1263"/>
                  </a:lnTo>
                  <a:lnTo>
                    <a:pt x="286" y="1328"/>
                  </a:lnTo>
                  <a:lnTo>
                    <a:pt x="463" y="1398"/>
                  </a:lnTo>
                  <a:lnTo>
                    <a:pt x="657" y="1407"/>
                  </a:lnTo>
                  <a:lnTo>
                    <a:pt x="816" y="1404"/>
                  </a:lnTo>
                  <a:lnTo>
                    <a:pt x="874" y="1385"/>
                  </a:lnTo>
                  <a:lnTo>
                    <a:pt x="781" y="1390"/>
                  </a:lnTo>
                  <a:lnTo>
                    <a:pt x="644" y="1390"/>
                  </a:lnTo>
                  <a:lnTo>
                    <a:pt x="488" y="1373"/>
                  </a:lnTo>
                  <a:lnTo>
                    <a:pt x="352" y="1328"/>
                  </a:lnTo>
                  <a:lnTo>
                    <a:pt x="234" y="1279"/>
                  </a:lnTo>
                  <a:lnTo>
                    <a:pt x="175" y="1224"/>
                  </a:lnTo>
                  <a:lnTo>
                    <a:pt x="131" y="1151"/>
                  </a:lnTo>
                  <a:lnTo>
                    <a:pt x="101" y="1033"/>
                  </a:lnTo>
                  <a:lnTo>
                    <a:pt x="109" y="952"/>
                  </a:lnTo>
                  <a:lnTo>
                    <a:pt x="160" y="863"/>
                  </a:lnTo>
                  <a:lnTo>
                    <a:pt x="282" y="740"/>
                  </a:lnTo>
                  <a:lnTo>
                    <a:pt x="508" y="446"/>
                  </a:lnTo>
                  <a:lnTo>
                    <a:pt x="460" y="418"/>
                  </a:lnTo>
                  <a:lnTo>
                    <a:pt x="253" y="655"/>
                  </a:lnTo>
                  <a:lnTo>
                    <a:pt x="139" y="799"/>
                  </a:lnTo>
                  <a:lnTo>
                    <a:pt x="76" y="909"/>
                  </a:lnTo>
                  <a:lnTo>
                    <a:pt x="73" y="983"/>
                  </a:lnTo>
                  <a:lnTo>
                    <a:pt x="67" y="1044"/>
                  </a:lnTo>
                  <a:lnTo>
                    <a:pt x="26" y="952"/>
                  </a:lnTo>
                  <a:lnTo>
                    <a:pt x="26" y="886"/>
                  </a:lnTo>
                  <a:lnTo>
                    <a:pt x="41" y="799"/>
                  </a:lnTo>
                  <a:lnTo>
                    <a:pt x="95" y="720"/>
                  </a:lnTo>
                  <a:lnTo>
                    <a:pt x="282" y="446"/>
                  </a:lnTo>
                  <a:lnTo>
                    <a:pt x="332" y="345"/>
                  </a:lnTo>
                  <a:lnTo>
                    <a:pt x="357" y="228"/>
                  </a:lnTo>
                  <a:lnTo>
                    <a:pt x="362" y="130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09" name="Freeform 120"/>
            <p:cNvSpPr>
              <a:spLocks/>
            </p:cNvSpPr>
            <p:nvPr/>
          </p:nvSpPr>
          <p:spPr bwMode="auto">
            <a:xfrm>
              <a:off x="978" y="1858"/>
              <a:ext cx="94" cy="71"/>
            </a:xfrm>
            <a:custGeom>
              <a:avLst/>
              <a:gdLst>
                <a:gd name="T0" fmla="*/ 1 w 167"/>
                <a:gd name="T1" fmla="*/ 1 h 119"/>
                <a:gd name="T2" fmla="*/ 0 w 167"/>
                <a:gd name="T3" fmla="*/ 1 h 119"/>
                <a:gd name="T4" fmla="*/ 1 w 167"/>
                <a:gd name="T5" fmla="*/ 0 h 119"/>
                <a:gd name="T6" fmla="*/ 1 w 167"/>
                <a:gd name="T7" fmla="*/ 1 h 119"/>
                <a:gd name="T8" fmla="*/ 1 w 167"/>
                <a:gd name="T9" fmla="*/ 1 h 119"/>
                <a:gd name="T10" fmla="*/ 1 w 167"/>
                <a:gd name="T11" fmla="*/ 1 h 1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7"/>
                <a:gd name="T19" fmla="*/ 0 h 119"/>
                <a:gd name="T20" fmla="*/ 167 w 167"/>
                <a:gd name="T21" fmla="*/ 119 h 11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7" h="119">
                  <a:moveTo>
                    <a:pt x="46" y="119"/>
                  </a:moveTo>
                  <a:lnTo>
                    <a:pt x="0" y="61"/>
                  </a:lnTo>
                  <a:lnTo>
                    <a:pt x="146" y="0"/>
                  </a:lnTo>
                  <a:lnTo>
                    <a:pt x="167" y="38"/>
                  </a:lnTo>
                  <a:lnTo>
                    <a:pt x="46" y="95"/>
                  </a:lnTo>
                  <a:lnTo>
                    <a:pt x="46" y="11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0" name="Freeform 121"/>
            <p:cNvSpPr>
              <a:spLocks/>
            </p:cNvSpPr>
            <p:nvPr/>
          </p:nvSpPr>
          <p:spPr bwMode="auto">
            <a:xfrm>
              <a:off x="595" y="1811"/>
              <a:ext cx="164" cy="425"/>
            </a:xfrm>
            <a:custGeom>
              <a:avLst/>
              <a:gdLst>
                <a:gd name="T0" fmla="*/ 1 w 293"/>
                <a:gd name="T1" fmla="*/ 1 h 715"/>
                <a:gd name="T2" fmla="*/ 1 w 293"/>
                <a:gd name="T3" fmla="*/ 1 h 715"/>
                <a:gd name="T4" fmla="*/ 1 w 293"/>
                <a:gd name="T5" fmla="*/ 1 h 715"/>
                <a:gd name="T6" fmla="*/ 1 w 293"/>
                <a:gd name="T7" fmla="*/ 1 h 715"/>
                <a:gd name="T8" fmla="*/ 1 w 293"/>
                <a:gd name="T9" fmla="*/ 1 h 715"/>
                <a:gd name="T10" fmla="*/ 1 w 293"/>
                <a:gd name="T11" fmla="*/ 1 h 715"/>
                <a:gd name="T12" fmla="*/ 1 w 293"/>
                <a:gd name="T13" fmla="*/ 0 h 715"/>
                <a:gd name="T14" fmla="*/ 1 w 293"/>
                <a:gd name="T15" fmla="*/ 1 h 715"/>
                <a:gd name="T16" fmla="*/ 0 w 293"/>
                <a:gd name="T17" fmla="*/ 1 h 715"/>
                <a:gd name="T18" fmla="*/ 1 w 293"/>
                <a:gd name="T19" fmla="*/ 1 h 715"/>
                <a:gd name="T20" fmla="*/ 1 w 293"/>
                <a:gd name="T21" fmla="*/ 1 h 715"/>
                <a:gd name="T22" fmla="*/ 1 w 293"/>
                <a:gd name="T23" fmla="*/ 1 h 715"/>
                <a:gd name="T24" fmla="*/ 1 w 293"/>
                <a:gd name="T25" fmla="*/ 1 h 715"/>
                <a:gd name="T26" fmla="*/ 1 w 293"/>
                <a:gd name="T27" fmla="*/ 1 h 7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93"/>
                <a:gd name="T43" fmla="*/ 0 h 715"/>
                <a:gd name="T44" fmla="*/ 293 w 293"/>
                <a:gd name="T45" fmla="*/ 715 h 71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93" h="715">
                  <a:moveTo>
                    <a:pt x="293" y="692"/>
                  </a:moveTo>
                  <a:lnTo>
                    <a:pt x="177" y="548"/>
                  </a:lnTo>
                  <a:lnTo>
                    <a:pt x="103" y="435"/>
                  </a:lnTo>
                  <a:lnTo>
                    <a:pt x="56" y="327"/>
                  </a:lnTo>
                  <a:lnTo>
                    <a:pt x="23" y="203"/>
                  </a:lnTo>
                  <a:lnTo>
                    <a:pt x="23" y="111"/>
                  </a:lnTo>
                  <a:lnTo>
                    <a:pt x="34" y="0"/>
                  </a:lnTo>
                  <a:lnTo>
                    <a:pt x="9" y="80"/>
                  </a:lnTo>
                  <a:lnTo>
                    <a:pt x="0" y="185"/>
                  </a:lnTo>
                  <a:lnTo>
                    <a:pt x="19" y="275"/>
                  </a:lnTo>
                  <a:lnTo>
                    <a:pt x="80" y="430"/>
                  </a:lnTo>
                  <a:lnTo>
                    <a:pt x="129" y="516"/>
                  </a:lnTo>
                  <a:lnTo>
                    <a:pt x="293" y="715"/>
                  </a:lnTo>
                  <a:lnTo>
                    <a:pt x="293" y="69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1" name="Freeform 122"/>
            <p:cNvSpPr>
              <a:spLocks/>
            </p:cNvSpPr>
            <p:nvPr/>
          </p:nvSpPr>
          <p:spPr bwMode="auto">
            <a:xfrm>
              <a:off x="457" y="1855"/>
              <a:ext cx="87" cy="80"/>
            </a:xfrm>
            <a:custGeom>
              <a:avLst/>
              <a:gdLst>
                <a:gd name="T0" fmla="*/ 1 w 156"/>
                <a:gd name="T1" fmla="*/ 1 h 136"/>
                <a:gd name="T2" fmla="*/ 1 w 156"/>
                <a:gd name="T3" fmla="*/ 0 h 136"/>
                <a:gd name="T4" fmla="*/ 0 w 156"/>
                <a:gd name="T5" fmla="*/ 1 h 136"/>
                <a:gd name="T6" fmla="*/ 1 w 156"/>
                <a:gd name="T7" fmla="*/ 1 h 136"/>
                <a:gd name="T8" fmla="*/ 1 w 156"/>
                <a:gd name="T9" fmla="*/ 1 h 136"/>
                <a:gd name="T10" fmla="*/ 1 w 156"/>
                <a:gd name="T11" fmla="*/ 1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6"/>
                <a:gd name="T19" fmla="*/ 0 h 136"/>
                <a:gd name="T20" fmla="*/ 156 w 156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6" h="136">
                  <a:moveTo>
                    <a:pt x="156" y="64"/>
                  </a:moveTo>
                  <a:lnTo>
                    <a:pt x="22" y="0"/>
                  </a:lnTo>
                  <a:lnTo>
                    <a:pt x="0" y="30"/>
                  </a:lnTo>
                  <a:lnTo>
                    <a:pt x="113" y="80"/>
                  </a:lnTo>
                  <a:lnTo>
                    <a:pt x="74" y="136"/>
                  </a:lnTo>
                  <a:lnTo>
                    <a:pt x="156" y="6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2" name="Freeform 123"/>
            <p:cNvSpPr>
              <a:spLocks/>
            </p:cNvSpPr>
            <p:nvPr/>
          </p:nvSpPr>
          <p:spPr bwMode="auto">
            <a:xfrm>
              <a:off x="522" y="2030"/>
              <a:ext cx="215" cy="279"/>
            </a:xfrm>
            <a:custGeom>
              <a:avLst/>
              <a:gdLst>
                <a:gd name="T0" fmla="*/ 1 w 384"/>
                <a:gd name="T1" fmla="*/ 0 h 470"/>
                <a:gd name="T2" fmla="*/ 1 w 384"/>
                <a:gd name="T3" fmla="*/ 1 h 470"/>
                <a:gd name="T4" fmla="*/ 1 w 384"/>
                <a:gd name="T5" fmla="*/ 1 h 470"/>
                <a:gd name="T6" fmla="*/ 1 w 384"/>
                <a:gd name="T7" fmla="*/ 1 h 470"/>
                <a:gd name="T8" fmla="*/ 1 w 384"/>
                <a:gd name="T9" fmla="*/ 1 h 470"/>
                <a:gd name="T10" fmla="*/ 1 w 384"/>
                <a:gd name="T11" fmla="*/ 1 h 470"/>
                <a:gd name="T12" fmla="*/ 1 w 384"/>
                <a:gd name="T13" fmla="*/ 1 h 470"/>
                <a:gd name="T14" fmla="*/ 0 w 384"/>
                <a:gd name="T15" fmla="*/ 1 h 470"/>
                <a:gd name="T16" fmla="*/ 1 w 384"/>
                <a:gd name="T17" fmla="*/ 0 h 47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4"/>
                <a:gd name="T28" fmla="*/ 0 h 470"/>
                <a:gd name="T29" fmla="*/ 384 w 384"/>
                <a:gd name="T30" fmla="*/ 470 h 47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4" h="470">
                  <a:moveTo>
                    <a:pt x="29" y="0"/>
                  </a:moveTo>
                  <a:lnTo>
                    <a:pt x="175" y="186"/>
                  </a:lnTo>
                  <a:lnTo>
                    <a:pt x="308" y="351"/>
                  </a:lnTo>
                  <a:lnTo>
                    <a:pt x="384" y="430"/>
                  </a:lnTo>
                  <a:lnTo>
                    <a:pt x="384" y="470"/>
                  </a:lnTo>
                  <a:lnTo>
                    <a:pt x="277" y="372"/>
                  </a:lnTo>
                  <a:lnTo>
                    <a:pt x="159" y="244"/>
                  </a:lnTo>
                  <a:lnTo>
                    <a:pt x="0" y="3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3" name="Freeform 124"/>
            <p:cNvSpPr>
              <a:spLocks/>
            </p:cNvSpPr>
            <p:nvPr/>
          </p:nvSpPr>
          <p:spPr bwMode="auto">
            <a:xfrm>
              <a:off x="301" y="2200"/>
              <a:ext cx="451" cy="435"/>
            </a:xfrm>
            <a:custGeom>
              <a:avLst/>
              <a:gdLst>
                <a:gd name="T0" fmla="*/ 1 w 809"/>
                <a:gd name="T1" fmla="*/ 1 h 732"/>
                <a:gd name="T2" fmla="*/ 1 w 809"/>
                <a:gd name="T3" fmla="*/ 1 h 732"/>
                <a:gd name="T4" fmla="*/ 1 w 809"/>
                <a:gd name="T5" fmla="*/ 1 h 732"/>
                <a:gd name="T6" fmla="*/ 1 w 809"/>
                <a:gd name="T7" fmla="*/ 1 h 732"/>
                <a:gd name="T8" fmla="*/ 1 w 809"/>
                <a:gd name="T9" fmla="*/ 1 h 732"/>
                <a:gd name="T10" fmla="*/ 1 w 809"/>
                <a:gd name="T11" fmla="*/ 1 h 732"/>
                <a:gd name="T12" fmla="*/ 1 w 809"/>
                <a:gd name="T13" fmla="*/ 1 h 732"/>
                <a:gd name="T14" fmla="*/ 1 w 809"/>
                <a:gd name="T15" fmla="*/ 1 h 732"/>
                <a:gd name="T16" fmla="*/ 1 w 809"/>
                <a:gd name="T17" fmla="*/ 1 h 732"/>
                <a:gd name="T18" fmla="*/ 1 w 809"/>
                <a:gd name="T19" fmla="*/ 1 h 732"/>
                <a:gd name="T20" fmla="*/ 1 w 809"/>
                <a:gd name="T21" fmla="*/ 1 h 732"/>
                <a:gd name="T22" fmla="*/ 1 w 809"/>
                <a:gd name="T23" fmla="*/ 0 h 732"/>
                <a:gd name="T24" fmla="*/ 1 w 809"/>
                <a:gd name="T25" fmla="*/ 1 h 732"/>
                <a:gd name="T26" fmla="*/ 1 w 809"/>
                <a:gd name="T27" fmla="*/ 1 h 732"/>
                <a:gd name="T28" fmla="*/ 1 w 809"/>
                <a:gd name="T29" fmla="*/ 1 h 732"/>
                <a:gd name="T30" fmla="*/ 0 w 809"/>
                <a:gd name="T31" fmla="*/ 1 h 732"/>
                <a:gd name="T32" fmla="*/ 1 w 809"/>
                <a:gd name="T33" fmla="*/ 1 h 732"/>
                <a:gd name="T34" fmla="*/ 1 w 809"/>
                <a:gd name="T35" fmla="*/ 1 h 732"/>
                <a:gd name="T36" fmla="*/ 1 w 809"/>
                <a:gd name="T37" fmla="*/ 1 h 732"/>
                <a:gd name="T38" fmla="*/ 1 w 809"/>
                <a:gd name="T39" fmla="*/ 1 h 732"/>
                <a:gd name="T40" fmla="*/ 1 w 809"/>
                <a:gd name="T41" fmla="*/ 1 h 732"/>
                <a:gd name="T42" fmla="*/ 1 w 809"/>
                <a:gd name="T43" fmla="*/ 1 h 732"/>
                <a:gd name="T44" fmla="*/ 1 w 809"/>
                <a:gd name="T45" fmla="*/ 1 h 73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09"/>
                <a:gd name="T70" fmla="*/ 0 h 732"/>
                <a:gd name="T71" fmla="*/ 809 w 809"/>
                <a:gd name="T72" fmla="*/ 732 h 73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09" h="732">
                  <a:moveTo>
                    <a:pt x="791" y="293"/>
                  </a:moveTo>
                  <a:lnTo>
                    <a:pt x="639" y="424"/>
                  </a:lnTo>
                  <a:lnTo>
                    <a:pt x="780" y="343"/>
                  </a:lnTo>
                  <a:lnTo>
                    <a:pt x="728" y="478"/>
                  </a:lnTo>
                  <a:lnTo>
                    <a:pt x="636" y="578"/>
                  </a:lnTo>
                  <a:lnTo>
                    <a:pt x="507" y="654"/>
                  </a:lnTo>
                  <a:lnTo>
                    <a:pt x="322" y="687"/>
                  </a:lnTo>
                  <a:lnTo>
                    <a:pt x="118" y="681"/>
                  </a:lnTo>
                  <a:lnTo>
                    <a:pt x="41" y="675"/>
                  </a:lnTo>
                  <a:lnTo>
                    <a:pt x="45" y="534"/>
                  </a:lnTo>
                  <a:lnTo>
                    <a:pt x="110" y="217"/>
                  </a:lnTo>
                  <a:lnTo>
                    <a:pt x="105" y="0"/>
                  </a:lnTo>
                  <a:lnTo>
                    <a:pt x="84" y="207"/>
                  </a:lnTo>
                  <a:lnTo>
                    <a:pt x="25" y="457"/>
                  </a:lnTo>
                  <a:lnTo>
                    <a:pt x="11" y="602"/>
                  </a:lnTo>
                  <a:lnTo>
                    <a:pt x="0" y="732"/>
                  </a:lnTo>
                  <a:lnTo>
                    <a:pt x="363" y="718"/>
                  </a:lnTo>
                  <a:lnTo>
                    <a:pt x="550" y="675"/>
                  </a:lnTo>
                  <a:lnTo>
                    <a:pt x="684" y="571"/>
                  </a:lnTo>
                  <a:lnTo>
                    <a:pt x="757" y="478"/>
                  </a:lnTo>
                  <a:lnTo>
                    <a:pt x="797" y="384"/>
                  </a:lnTo>
                  <a:lnTo>
                    <a:pt x="809" y="319"/>
                  </a:lnTo>
                  <a:lnTo>
                    <a:pt x="791" y="29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4" name="Freeform 125"/>
            <p:cNvSpPr>
              <a:spLocks/>
            </p:cNvSpPr>
            <p:nvPr/>
          </p:nvSpPr>
          <p:spPr bwMode="auto">
            <a:xfrm>
              <a:off x="961" y="1680"/>
              <a:ext cx="306" cy="921"/>
            </a:xfrm>
            <a:custGeom>
              <a:avLst/>
              <a:gdLst>
                <a:gd name="T0" fmla="*/ 0 w 549"/>
                <a:gd name="T1" fmla="*/ 0 h 1551"/>
                <a:gd name="T2" fmla="*/ 1 w 549"/>
                <a:gd name="T3" fmla="*/ 1 h 1551"/>
                <a:gd name="T4" fmla="*/ 1 w 549"/>
                <a:gd name="T5" fmla="*/ 1 h 1551"/>
                <a:gd name="T6" fmla="*/ 1 w 549"/>
                <a:gd name="T7" fmla="*/ 1 h 1551"/>
                <a:gd name="T8" fmla="*/ 1 w 549"/>
                <a:gd name="T9" fmla="*/ 1 h 1551"/>
                <a:gd name="T10" fmla="*/ 1 w 549"/>
                <a:gd name="T11" fmla="*/ 1 h 1551"/>
                <a:gd name="T12" fmla="*/ 1 w 549"/>
                <a:gd name="T13" fmla="*/ 1 h 1551"/>
                <a:gd name="T14" fmla="*/ 1 w 549"/>
                <a:gd name="T15" fmla="*/ 1 h 1551"/>
                <a:gd name="T16" fmla="*/ 1 w 549"/>
                <a:gd name="T17" fmla="*/ 1 h 1551"/>
                <a:gd name="T18" fmla="*/ 1 w 549"/>
                <a:gd name="T19" fmla="*/ 1 h 1551"/>
                <a:gd name="T20" fmla="*/ 1 w 549"/>
                <a:gd name="T21" fmla="*/ 1 h 1551"/>
                <a:gd name="T22" fmla="*/ 1 w 549"/>
                <a:gd name="T23" fmla="*/ 1 h 1551"/>
                <a:gd name="T24" fmla="*/ 1 w 549"/>
                <a:gd name="T25" fmla="*/ 1 h 1551"/>
                <a:gd name="T26" fmla="*/ 1 w 549"/>
                <a:gd name="T27" fmla="*/ 1 h 1551"/>
                <a:gd name="T28" fmla="*/ 1 w 549"/>
                <a:gd name="T29" fmla="*/ 1 h 1551"/>
                <a:gd name="T30" fmla="*/ 1 w 549"/>
                <a:gd name="T31" fmla="*/ 1 h 1551"/>
                <a:gd name="T32" fmla="*/ 1 w 549"/>
                <a:gd name="T33" fmla="*/ 1 h 1551"/>
                <a:gd name="T34" fmla="*/ 1 w 549"/>
                <a:gd name="T35" fmla="*/ 1 h 1551"/>
                <a:gd name="T36" fmla="*/ 1 w 549"/>
                <a:gd name="T37" fmla="*/ 1 h 1551"/>
                <a:gd name="T38" fmla="*/ 1 w 549"/>
                <a:gd name="T39" fmla="*/ 1 h 1551"/>
                <a:gd name="T40" fmla="*/ 1 w 549"/>
                <a:gd name="T41" fmla="*/ 1 h 1551"/>
                <a:gd name="T42" fmla="*/ 1 w 549"/>
                <a:gd name="T43" fmla="*/ 1 h 1551"/>
                <a:gd name="T44" fmla="*/ 1 w 549"/>
                <a:gd name="T45" fmla="*/ 1 h 1551"/>
                <a:gd name="T46" fmla="*/ 1 w 549"/>
                <a:gd name="T47" fmla="*/ 1 h 1551"/>
                <a:gd name="T48" fmla="*/ 0 w 549"/>
                <a:gd name="T49" fmla="*/ 0 h 155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9"/>
                <a:gd name="T76" fmla="*/ 0 h 1551"/>
                <a:gd name="T77" fmla="*/ 549 w 549"/>
                <a:gd name="T78" fmla="*/ 1551 h 155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9" h="1551">
                  <a:moveTo>
                    <a:pt x="0" y="0"/>
                  </a:moveTo>
                  <a:lnTo>
                    <a:pt x="133" y="31"/>
                  </a:lnTo>
                  <a:lnTo>
                    <a:pt x="399" y="202"/>
                  </a:lnTo>
                  <a:lnTo>
                    <a:pt x="538" y="221"/>
                  </a:lnTo>
                  <a:lnTo>
                    <a:pt x="549" y="317"/>
                  </a:lnTo>
                  <a:lnTo>
                    <a:pt x="496" y="406"/>
                  </a:lnTo>
                  <a:lnTo>
                    <a:pt x="429" y="589"/>
                  </a:lnTo>
                  <a:lnTo>
                    <a:pt x="413" y="769"/>
                  </a:lnTo>
                  <a:lnTo>
                    <a:pt x="413" y="1001"/>
                  </a:lnTo>
                  <a:lnTo>
                    <a:pt x="437" y="1237"/>
                  </a:lnTo>
                  <a:lnTo>
                    <a:pt x="465" y="1464"/>
                  </a:lnTo>
                  <a:lnTo>
                    <a:pt x="471" y="1551"/>
                  </a:lnTo>
                  <a:lnTo>
                    <a:pt x="441" y="1402"/>
                  </a:lnTo>
                  <a:lnTo>
                    <a:pt x="396" y="1188"/>
                  </a:lnTo>
                  <a:lnTo>
                    <a:pt x="384" y="1059"/>
                  </a:lnTo>
                  <a:lnTo>
                    <a:pt x="384" y="893"/>
                  </a:lnTo>
                  <a:lnTo>
                    <a:pt x="371" y="784"/>
                  </a:lnTo>
                  <a:lnTo>
                    <a:pt x="373" y="651"/>
                  </a:lnTo>
                  <a:lnTo>
                    <a:pt x="429" y="486"/>
                  </a:lnTo>
                  <a:lnTo>
                    <a:pt x="503" y="362"/>
                  </a:lnTo>
                  <a:lnTo>
                    <a:pt x="519" y="314"/>
                  </a:lnTo>
                  <a:lnTo>
                    <a:pt x="519" y="236"/>
                  </a:lnTo>
                  <a:lnTo>
                    <a:pt x="359" y="221"/>
                  </a:lnTo>
                  <a:lnTo>
                    <a:pt x="111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5" name="Freeform 126"/>
            <p:cNvSpPr>
              <a:spLocks/>
            </p:cNvSpPr>
            <p:nvPr/>
          </p:nvSpPr>
          <p:spPr bwMode="auto">
            <a:xfrm>
              <a:off x="270" y="1680"/>
              <a:ext cx="306" cy="587"/>
            </a:xfrm>
            <a:custGeom>
              <a:avLst/>
              <a:gdLst>
                <a:gd name="T0" fmla="*/ 1 w 549"/>
                <a:gd name="T1" fmla="*/ 0 h 987"/>
                <a:gd name="T2" fmla="*/ 1 w 549"/>
                <a:gd name="T3" fmla="*/ 1 h 987"/>
                <a:gd name="T4" fmla="*/ 1 w 549"/>
                <a:gd name="T5" fmla="*/ 1 h 987"/>
                <a:gd name="T6" fmla="*/ 0 w 549"/>
                <a:gd name="T7" fmla="*/ 1 h 987"/>
                <a:gd name="T8" fmla="*/ 0 w 549"/>
                <a:gd name="T9" fmla="*/ 1 h 987"/>
                <a:gd name="T10" fmla="*/ 1 w 549"/>
                <a:gd name="T11" fmla="*/ 1 h 987"/>
                <a:gd name="T12" fmla="*/ 1 w 549"/>
                <a:gd name="T13" fmla="*/ 1 h 987"/>
                <a:gd name="T14" fmla="*/ 1 w 549"/>
                <a:gd name="T15" fmla="*/ 1 h 987"/>
                <a:gd name="T16" fmla="*/ 1 w 549"/>
                <a:gd name="T17" fmla="*/ 1 h 987"/>
                <a:gd name="T18" fmla="*/ 1 w 549"/>
                <a:gd name="T19" fmla="*/ 1 h 987"/>
                <a:gd name="T20" fmla="*/ 1 w 549"/>
                <a:gd name="T21" fmla="*/ 1 h 987"/>
                <a:gd name="T22" fmla="*/ 1 w 549"/>
                <a:gd name="T23" fmla="*/ 1 h 987"/>
                <a:gd name="T24" fmla="*/ 1 w 549"/>
                <a:gd name="T25" fmla="*/ 1 h 987"/>
                <a:gd name="T26" fmla="*/ 1 w 549"/>
                <a:gd name="T27" fmla="*/ 1 h 987"/>
                <a:gd name="T28" fmla="*/ 1 w 549"/>
                <a:gd name="T29" fmla="*/ 1 h 987"/>
                <a:gd name="T30" fmla="*/ 1 w 549"/>
                <a:gd name="T31" fmla="*/ 1 h 987"/>
                <a:gd name="T32" fmla="*/ 1 w 549"/>
                <a:gd name="T33" fmla="*/ 1 h 987"/>
                <a:gd name="T34" fmla="*/ 1 w 549"/>
                <a:gd name="T35" fmla="*/ 0 h 98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49"/>
                <a:gd name="T55" fmla="*/ 0 h 987"/>
                <a:gd name="T56" fmla="*/ 549 w 549"/>
                <a:gd name="T57" fmla="*/ 987 h 98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49" h="987">
                  <a:moveTo>
                    <a:pt x="549" y="0"/>
                  </a:moveTo>
                  <a:lnTo>
                    <a:pt x="433" y="16"/>
                  </a:lnTo>
                  <a:lnTo>
                    <a:pt x="102" y="226"/>
                  </a:lnTo>
                  <a:lnTo>
                    <a:pt x="0" y="239"/>
                  </a:lnTo>
                  <a:lnTo>
                    <a:pt x="0" y="351"/>
                  </a:lnTo>
                  <a:lnTo>
                    <a:pt x="109" y="589"/>
                  </a:lnTo>
                  <a:lnTo>
                    <a:pt x="89" y="751"/>
                  </a:lnTo>
                  <a:lnTo>
                    <a:pt x="160" y="987"/>
                  </a:lnTo>
                  <a:lnTo>
                    <a:pt x="175" y="801"/>
                  </a:lnTo>
                  <a:lnTo>
                    <a:pt x="162" y="646"/>
                  </a:lnTo>
                  <a:lnTo>
                    <a:pt x="120" y="503"/>
                  </a:lnTo>
                  <a:lnTo>
                    <a:pt x="40" y="358"/>
                  </a:lnTo>
                  <a:lnTo>
                    <a:pt x="9" y="317"/>
                  </a:lnTo>
                  <a:lnTo>
                    <a:pt x="9" y="266"/>
                  </a:lnTo>
                  <a:lnTo>
                    <a:pt x="120" y="239"/>
                  </a:lnTo>
                  <a:lnTo>
                    <a:pt x="235" y="184"/>
                  </a:lnTo>
                  <a:lnTo>
                    <a:pt x="453" y="38"/>
                  </a:lnTo>
                  <a:lnTo>
                    <a:pt x="549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6" name="Freeform 127"/>
            <p:cNvSpPr>
              <a:spLocks/>
            </p:cNvSpPr>
            <p:nvPr/>
          </p:nvSpPr>
          <p:spPr bwMode="auto">
            <a:xfrm>
              <a:off x="96" y="1917"/>
              <a:ext cx="238" cy="516"/>
            </a:xfrm>
            <a:custGeom>
              <a:avLst/>
              <a:gdLst>
                <a:gd name="T0" fmla="*/ 1 w 426"/>
                <a:gd name="T1" fmla="*/ 0 h 866"/>
                <a:gd name="T2" fmla="*/ 1 w 426"/>
                <a:gd name="T3" fmla="*/ 1 h 866"/>
                <a:gd name="T4" fmla="*/ 1 w 426"/>
                <a:gd name="T5" fmla="*/ 1 h 866"/>
                <a:gd name="T6" fmla="*/ 0 w 426"/>
                <a:gd name="T7" fmla="*/ 1 h 866"/>
                <a:gd name="T8" fmla="*/ 1 w 426"/>
                <a:gd name="T9" fmla="*/ 1 h 866"/>
                <a:gd name="T10" fmla="*/ 1 w 426"/>
                <a:gd name="T11" fmla="*/ 1 h 866"/>
                <a:gd name="T12" fmla="*/ 1 w 426"/>
                <a:gd name="T13" fmla="*/ 1 h 866"/>
                <a:gd name="T14" fmla="*/ 1 w 426"/>
                <a:gd name="T15" fmla="*/ 1 h 866"/>
                <a:gd name="T16" fmla="*/ 1 w 426"/>
                <a:gd name="T17" fmla="*/ 1 h 866"/>
                <a:gd name="T18" fmla="*/ 1 w 426"/>
                <a:gd name="T19" fmla="*/ 1 h 866"/>
                <a:gd name="T20" fmla="*/ 1 w 426"/>
                <a:gd name="T21" fmla="*/ 1 h 866"/>
                <a:gd name="T22" fmla="*/ 1 w 426"/>
                <a:gd name="T23" fmla="*/ 1 h 866"/>
                <a:gd name="T24" fmla="*/ 1 w 426"/>
                <a:gd name="T25" fmla="*/ 1 h 866"/>
                <a:gd name="T26" fmla="*/ 1 w 426"/>
                <a:gd name="T27" fmla="*/ 1 h 866"/>
                <a:gd name="T28" fmla="*/ 1 w 426"/>
                <a:gd name="T29" fmla="*/ 0 h 8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26"/>
                <a:gd name="T46" fmla="*/ 0 h 866"/>
                <a:gd name="T47" fmla="*/ 426 w 426"/>
                <a:gd name="T48" fmla="*/ 866 h 8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26" h="866">
                  <a:moveTo>
                    <a:pt x="291" y="0"/>
                  </a:moveTo>
                  <a:lnTo>
                    <a:pt x="145" y="122"/>
                  </a:lnTo>
                  <a:lnTo>
                    <a:pt x="26" y="330"/>
                  </a:lnTo>
                  <a:lnTo>
                    <a:pt x="0" y="512"/>
                  </a:lnTo>
                  <a:lnTo>
                    <a:pt x="76" y="706"/>
                  </a:lnTo>
                  <a:lnTo>
                    <a:pt x="257" y="781"/>
                  </a:lnTo>
                  <a:lnTo>
                    <a:pt x="400" y="866"/>
                  </a:lnTo>
                  <a:lnTo>
                    <a:pt x="426" y="829"/>
                  </a:lnTo>
                  <a:lnTo>
                    <a:pt x="257" y="738"/>
                  </a:lnTo>
                  <a:lnTo>
                    <a:pt x="189" y="713"/>
                  </a:lnTo>
                  <a:lnTo>
                    <a:pt x="132" y="618"/>
                  </a:lnTo>
                  <a:lnTo>
                    <a:pt x="39" y="560"/>
                  </a:lnTo>
                  <a:lnTo>
                    <a:pt x="39" y="393"/>
                  </a:lnTo>
                  <a:lnTo>
                    <a:pt x="165" y="122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7" name="Freeform 128"/>
            <p:cNvSpPr>
              <a:spLocks/>
            </p:cNvSpPr>
            <p:nvPr/>
          </p:nvSpPr>
          <p:spPr bwMode="auto">
            <a:xfrm>
              <a:off x="667" y="2574"/>
              <a:ext cx="191" cy="52"/>
            </a:xfrm>
            <a:custGeom>
              <a:avLst/>
              <a:gdLst>
                <a:gd name="T0" fmla="*/ 1 w 342"/>
                <a:gd name="T1" fmla="*/ 1 h 88"/>
                <a:gd name="T2" fmla="*/ 1 w 342"/>
                <a:gd name="T3" fmla="*/ 1 h 88"/>
                <a:gd name="T4" fmla="*/ 1 w 342"/>
                <a:gd name="T5" fmla="*/ 1 h 88"/>
                <a:gd name="T6" fmla="*/ 0 w 342"/>
                <a:gd name="T7" fmla="*/ 1 h 88"/>
                <a:gd name="T8" fmla="*/ 1 w 342"/>
                <a:gd name="T9" fmla="*/ 1 h 88"/>
                <a:gd name="T10" fmla="*/ 1 w 342"/>
                <a:gd name="T11" fmla="*/ 1 h 88"/>
                <a:gd name="T12" fmla="*/ 1 w 342"/>
                <a:gd name="T13" fmla="*/ 0 h 88"/>
                <a:gd name="T14" fmla="*/ 1 w 342"/>
                <a:gd name="T15" fmla="*/ 1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2"/>
                <a:gd name="T25" fmla="*/ 0 h 88"/>
                <a:gd name="T26" fmla="*/ 342 w 342"/>
                <a:gd name="T27" fmla="*/ 88 h 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2" h="88">
                  <a:moveTo>
                    <a:pt x="309" y="6"/>
                  </a:moveTo>
                  <a:lnTo>
                    <a:pt x="216" y="51"/>
                  </a:lnTo>
                  <a:lnTo>
                    <a:pt x="124" y="51"/>
                  </a:lnTo>
                  <a:lnTo>
                    <a:pt x="0" y="15"/>
                  </a:lnTo>
                  <a:lnTo>
                    <a:pt x="120" y="88"/>
                  </a:lnTo>
                  <a:lnTo>
                    <a:pt x="198" y="88"/>
                  </a:lnTo>
                  <a:lnTo>
                    <a:pt x="342" y="0"/>
                  </a:lnTo>
                  <a:lnTo>
                    <a:pt x="309" y="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8" name="Freeform 129"/>
            <p:cNvSpPr>
              <a:spLocks/>
            </p:cNvSpPr>
            <p:nvPr/>
          </p:nvSpPr>
          <p:spPr bwMode="auto">
            <a:xfrm>
              <a:off x="390" y="2617"/>
              <a:ext cx="745" cy="596"/>
            </a:xfrm>
            <a:custGeom>
              <a:avLst/>
              <a:gdLst>
                <a:gd name="T0" fmla="*/ 1 w 1336"/>
                <a:gd name="T1" fmla="*/ 1 h 1005"/>
                <a:gd name="T2" fmla="*/ 1 w 1336"/>
                <a:gd name="T3" fmla="*/ 1 h 1005"/>
                <a:gd name="T4" fmla="*/ 1 w 1336"/>
                <a:gd name="T5" fmla="*/ 1 h 1005"/>
                <a:gd name="T6" fmla="*/ 1 w 1336"/>
                <a:gd name="T7" fmla="*/ 1 h 1005"/>
                <a:gd name="T8" fmla="*/ 1 w 1336"/>
                <a:gd name="T9" fmla="*/ 1 h 1005"/>
                <a:gd name="T10" fmla="*/ 1 w 1336"/>
                <a:gd name="T11" fmla="*/ 1 h 1005"/>
                <a:gd name="T12" fmla="*/ 1 w 1336"/>
                <a:gd name="T13" fmla="*/ 1 h 1005"/>
                <a:gd name="T14" fmla="*/ 1 w 1336"/>
                <a:gd name="T15" fmla="*/ 1 h 1005"/>
                <a:gd name="T16" fmla="*/ 1 w 1336"/>
                <a:gd name="T17" fmla="*/ 1 h 1005"/>
                <a:gd name="T18" fmla="*/ 1 w 1336"/>
                <a:gd name="T19" fmla="*/ 1 h 1005"/>
                <a:gd name="T20" fmla="*/ 1 w 1336"/>
                <a:gd name="T21" fmla="*/ 1 h 1005"/>
                <a:gd name="T22" fmla="*/ 1 w 1336"/>
                <a:gd name="T23" fmla="*/ 1 h 1005"/>
                <a:gd name="T24" fmla="*/ 1 w 1336"/>
                <a:gd name="T25" fmla="*/ 1 h 1005"/>
                <a:gd name="T26" fmla="*/ 1 w 1336"/>
                <a:gd name="T27" fmla="*/ 1 h 1005"/>
                <a:gd name="T28" fmla="*/ 1 w 1336"/>
                <a:gd name="T29" fmla="*/ 1 h 1005"/>
                <a:gd name="T30" fmla="*/ 0 w 1336"/>
                <a:gd name="T31" fmla="*/ 1 h 1005"/>
                <a:gd name="T32" fmla="*/ 0 w 1336"/>
                <a:gd name="T33" fmla="*/ 1 h 1005"/>
                <a:gd name="T34" fmla="*/ 1 w 1336"/>
                <a:gd name="T35" fmla="*/ 1 h 1005"/>
                <a:gd name="T36" fmla="*/ 1 w 1336"/>
                <a:gd name="T37" fmla="*/ 1 h 1005"/>
                <a:gd name="T38" fmla="*/ 1 w 1336"/>
                <a:gd name="T39" fmla="*/ 1 h 1005"/>
                <a:gd name="T40" fmla="*/ 1 w 1336"/>
                <a:gd name="T41" fmla="*/ 0 h 1005"/>
                <a:gd name="T42" fmla="*/ 1 w 1336"/>
                <a:gd name="T43" fmla="*/ 0 h 1005"/>
                <a:gd name="T44" fmla="*/ 1 w 1336"/>
                <a:gd name="T45" fmla="*/ 1 h 1005"/>
                <a:gd name="T46" fmla="*/ 1 w 1336"/>
                <a:gd name="T47" fmla="*/ 1 h 1005"/>
                <a:gd name="T48" fmla="*/ 1 w 1336"/>
                <a:gd name="T49" fmla="*/ 1 h 1005"/>
                <a:gd name="T50" fmla="*/ 1 w 1336"/>
                <a:gd name="T51" fmla="*/ 1 h 1005"/>
                <a:gd name="T52" fmla="*/ 1 w 1336"/>
                <a:gd name="T53" fmla="*/ 1 h 1005"/>
                <a:gd name="T54" fmla="*/ 1 w 1336"/>
                <a:gd name="T55" fmla="*/ 1 h 1005"/>
                <a:gd name="T56" fmla="*/ 1 w 1336"/>
                <a:gd name="T57" fmla="*/ 1 h 1005"/>
                <a:gd name="T58" fmla="*/ 1 w 1336"/>
                <a:gd name="T59" fmla="*/ 1 h 1005"/>
                <a:gd name="T60" fmla="*/ 1 w 1336"/>
                <a:gd name="T61" fmla="*/ 1 h 1005"/>
                <a:gd name="T62" fmla="*/ 1 w 1336"/>
                <a:gd name="T63" fmla="*/ 1 h 1005"/>
                <a:gd name="T64" fmla="*/ 1 w 1336"/>
                <a:gd name="T65" fmla="*/ 1 h 1005"/>
                <a:gd name="T66" fmla="*/ 1 w 1336"/>
                <a:gd name="T67" fmla="*/ 0 h 1005"/>
                <a:gd name="T68" fmla="*/ 1 w 1336"/>
                <a:gd name="T69" fmla="*/ 1 h 1005"/>
                <a:gd name="T70" fmla="*/ 1 w 1336"/>
                <a:gd name="T71" fmla="*/ 1 h 1005"/>
                <a:gd name="T72" fmla="*/ 1 w 1336"/>
                <a:gd name="T73" fmla="*/ 1 h 1005"/>
                <a:gd name="T74" fmla="*/ 1 w 1336"/>
                <a:gd name="T75" fmla="*/ 1 h 1005"/>
                <a:gd name="T76" fmla="*/ 1 w 1336"/>
                <a:gd name="T77" fmla="*/ 1 h 1005"/>
                <a:gd name="T78" fmla="*/ 1 w 1336"/>
                <a:gd name="T79" fmla="*/ 1 h 1005"/>
                <a:gd name="T80" fmla="*/ 1 w 1336"/>
                <a:gd name="T81" fmla="*/ 1 h 1005"/>
                <a:gd name="T82" fmla="*/ 1 w 1336"/>
                <a:gd name="T83" fmla="*/ 1 h 1005"/>
                <a:gd name="T84" fmla="*/ 1 w 1336"/>
                <a:gd name="T85" fmla="*/ 1 h 1005"/>
                <a:gd name="T86" fmla="*/ 1 w 1336"/>
                <a:gd name="T87" fmla="*/ 1 h 1005"/>
                <a:gd name="T88" fmla="*/ 1 w 1336"/>
                <a:gd name="T89" fmla="*/ 1 h 1005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36"/>
                <a:gd name="T136" fmla="*/ 0 h 1005"/>
                <a:gd name="T137" fmla="*/ 1336 w 1336"/>
                <a:gd name="T138" fmla="*/ 1005 h 1005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36" h="1005">
                  <a:moveTo>
                    <a:pt x="1266" y="13"/>
                  </a:moveTo>
                  <a:lnTo>
                    <a:pt x="1266" y="335"/>
                  </a:lnTo>
                  <a:lnTo>
                    <a:pt x="1266" y="618"/>
                  </a:lnTo>
                  <a:lnTo>
                    <a:pt x="1287" y="799"/>
                  </a:lnTo>
                  <a:lnTo>
                    <a:pt x="1336" y="914"/>
                  </a:lnTo>
                  <a:lnTo>
                    <a:pt x="1287" y="978"/>
                  </a:lnTo>
                  <a:lnTo>
                    <a:pt x="1186" y="967"/>
                  </a:lnTo>
                  <a:lnTo>
                    <a:pt x="1055" y="967"/>
                  </a:lnTo>
                  <a:lnTo>
                    <a:pt x="880" y="1005"/>
                  </a:lnTo>
                  <a:lnTo>
                    <a:pt x="730" y="1005"/>
                  </a:lnTo>
                  <a:lnTo>
                    <a:pt x="679" y="967"/>
                  </a:lnTo>
                  <a:lnTo>
                    <a:pt x="560" y="1005"/>
                  </a:lnTo>
                  <a:lnTo>
                    <a:pt x="408" y="1005"/>
                  </a:lnTo>
                  <a:lnTo>
                    <a:pt x="216" y="967"/>
                  </a:lnTo>
                  <a:lnTo>
                    <a:pt x="83" y="952"/>
                  </a:lnTo>
                  <a:lnTo>
                    <a:pt x="0" y="942"/>
                  </a:lnTo>
                  <a:lnTo>
                    <a:pt x="0" y="876"/>
                  </a:lnTo>
                  <a:lnTo>
                    <a:pt x="52" y="850"/>
                  </a:lnTo>
                  <a:lnTo>
                    <a:pt x="83" y="788"/>
                  </a:lnTo>
                  <a:lnTo>
                    <a:pt x="93" y="660"/>
                  </a:lnTo>
                  <a:lnTo>
                    <a:pt x="93" y="0"/>
                  </a:lnTo>
                  <a:lnTo>
                    <a:pt x="114" y="0"/>
                  </a:lnTo>
                  <a:lnTo>
                    <a:pt x="133" y="541"/>
                  </a:lnTo>
                  <a:lnTo>
                    <a:pt x="121" y="711"/>
                  </a:lnTo>
                  <a:lnTo>
                    <a:pt x="101" y="838"/>
                  </a:lnTo>
                  <a:lnTo>
                    <a:pt x="83" y="890"/>
                  </a:lnTo>
                  <a:lnTo>
                    <a:pt x="164" y="904"/>
                  </a:lnTo>
                  <a:lnTo>
                    <a:pt x="318" y="942"/>
                  </a:lnTo>
                  <a:lnTo>
                    <a:pt x="437" y="952"/>
                  </a:lnTo>
                  <a:lnTo>
                    <a:pt x="539" y="952"/>
                  </a:lnTo>
                  <a:lnTo>
                    <a:pt x="649" y="926"/>
                  </a:lnTo>
                  <a:lnTo>
                    <a:pt x="649" y="65"/>
                  </a:lnTo>
                  <a:lnTo>
                    <a:pt x="506" y="27"/>
                  </a:lnTo>
                  <a:lnTo>
                    <a:pt x="708" y="0"/>
                  </a:lnTo>
                  <a:lnTo>
                    <a:pt x="708" y="942"/>
                  </a:lnTo>
                  <a:lnTo>
                    <a:pt x="770" y="952"/>
                  </a:lnTo>
                  <a:lnTo>
                    <a:pt x="880" y="952"/>
                  </a:lnTo>
                  <a:lnTo>
                    <a:pt x="1033" y="914"/>
                  </a:lnTo>
                  <a:lnTo>
                    <a:pt x="1122" y="904"/>
                  </a:lnTo>
                  <a:lnTo>
                    <a:pt x="1223" y="914"/>
                  </a:lnTo>
                  <a:lnTo>
                    <a:pt x="1276" y="904"/>
                  </a:lnTo>
                  <a:lnTo>
                    <a:pt x="1234" y="749"/>
                  </a:lnTo>
                  <a:lnTo>
                    <a:pt x="1223" y="566"/>
                  </a:lnTo>
                  <a:lnTo>
                    <a:pt x="1234" y="13"/>
                  </a:lnTo>
                  <a:lnTo>
                    <a:pt x="1266" y="1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19" name="Freeform 130"/>
            <p:cNvSpPr>
              <a:spLocks/>
            </p:cNvSpPr>
            <p:nvPr/>
          </p:nvSpPr>
          <p:spPr bwMode="auto">
            <a:xfrm>
              <a:off x="967" y="2603"/>
              <a:ext cx="15" cy="549"/>
            </a:xfrm>
            <a:custGeom>
              <a:avLst/>
              <a:gdLst>
                <a:gd name="T0" fmla="*/ 1 w 29"/>
                <a:gd name="T1" fmla="*/ 1 h 927"/>
                <a:gd name="T2" fmla="*/ 1 w 29"/>
                <a:gd name="T3" fmla="*/ 1 h 927"/>
                <a:gd name="T4" fmla="*/ 0 w 29"/>
                <a:gd name="T5" fmla="*/ 1 h 927"/>
                <a:gd name="T6" fmla="*/ 0 w 29"/>
                <a:gd name="T7" fmla="*/ 0 h 9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9"/>
                <a:gd name="T13" fmla="*/ 0 h 927"/>
                <a:gd name="T14" fmla="*/ 29 w 29"/>
                <a:gd name="T15" fmla="*/ 927 h 9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9" h="927">
                  <a:moveTo>
                    <a:pt x="29" y="927"/>
                  </a:moveTo>
                  <a:lnTo>
                    <a:pt x="8" y="835"/>
                  </a:lnTo>
                  <a:lnTo>
                    <a:pt x="0" y="707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20" name="Freeform 131"/>
            <p:cNvSpPr>
              <a:spLocks/>
            </p:cNvSpPr>
            <p:nvPr/>
          </p:nvSpPr>
          <p:spPr bwMode="auto">
            <a:xfrm>
              <a:off x="544" y="2603"/>
              <a:ext cx="29" cy="573"/>
            </a:xfrm>
            <a:custGeom>
              <a:avLst/>
              <a:gdLst>
                <a:gd name="T0" fmla="*/ 1 w 52"/>
                <a:gd name="T1" fmla="*/ 0 h 965"/>
                <a:gd name="T2" fmla="*/ 1 w 52"/>
                <a:gd name="T3" fmla="*/ 1 h 965"/>
                <a:gd name="T4" fmla="*/ 1 w 52"/>
                <a:gd name="T5" fmla="*/ 1 h 965"/>
                <a:gd name="T6" fmla="*/ 0 w 52"/>
                <a:gd name="T7" fmla="*/ 1 h 96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2"/>
                <a:gd name="T13" fmla="*/ 0 h 965"/>
                <a:gd name="T14" fmla="*/ 52 w 52"/>
                <a:gd name="T15" fmla="*/ 965 h 96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2" h="965">
                  <a:moveTo>
                    <a:pt x="52" y="0"/>
                  </a:moveTo>
                  <a:lnTo>
                    <a:pt x="52" y="720"/>
                  </a:lnTo>
                  <a:lnTo>
                    <a:pt x="32" y="847"/>
                  </a:lnTo>
                  <a:lnTo>
                    <a:pt x="0" y="965"/>
                  </a:lnTo>
                </a:path>
              </a:pathLst>
            </a:cu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21" name="Freeform 132"/>
            <p:cNvSpPr>
              <a:spLocks/>
            </p:cNvSpPr>
            <p:nvPr/>
          </p:nvSpPr>
          <p:spPr bwMode="auto">
            <a:xfrm>
              <a:off x="769" y="3182"/>
              <a:ext cx="366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1 w 657"/>
                <a:gd name="T5" fmla="*/ 1 h 301"/>
                <a:gd name="T6" fmla="*/ 1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0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483" y="15"/>
                  </a:moveTo>
                  <a:lnTo>
                    <a:pt x="626" y="142"/>
                  </a:lnTo>
                  <a:lnTo>
                    <a:pt x="657" y="194"/>
                  </a:lnTo>
                  <a:lnTo>
                    <a:pt x="657" y="258"/>
                  </a:lnTo>
                  <a:lnTo>
                    <a:pt x="608" y="301"/>
                  </a:lnTo>
                  <a:lnTo>
                    <a:pt x="463" y="301"/>
                  </a:lnTo>
                  <a:lnTo>
                    <a:pt x="313" y="258"/>
                  </a:lnTo>
                  <a:lnTo>
                    <a:pt x="151" y="155"/>
                  </a:lnTo>
                  <a:lnTo>
                    <a:pt x="0" y="0"/>
                  </a:lnTo>
                  <a:lnTo>
                    <a:pt x="100" y="40"/>
                  </a:lnTo>
                  <a:lnTo>
                    <a:pt x="233" y="170"/>
                  </a:lnTo>
                  <a:lnTo>
                    <a:pt x="362" y="234"/>
                  </a:lnTo>
                  <a:lnTo>
                    <a:pt x="455" y="258"/>
                  </a:lnTo>
                  <a:lnTo>
                    <a:pt x="587" y="258"/>
                  </a:lnTo>
                  <a:lnTo>
                    <a:pt x="636" y="219"/>
                  </a:lnTo>
                  <a:lnTo>
                    <a:pt x="618" y="155"/>
                  </a:lnTo>
                  <a:lnTo>
                    <a:pt x="555" y="92"/>
                  </a:lnTo>
                  <a:lnTo>
                    <a:pt x="483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22" name="Freeform 133"/>
            <p:cNvSpPr>
              <a:spLocks/>
            </p:cNvSpPr>
            <p:nvPr/>
          </p:nvSpPr>
          <p:spPr bwMode="auto">
            <a:xfrm>
              <a:off x="403" y="3182"/>
              <a:ext cx="367" cy="178"/>
            </a:xfrm>
            <a:custGeom>
              <a:avLst/>
              <a:gdLst>
                <a:gd name="T0" fmla="*/ 1 w 657"/>
                <a:gd name="T1" fmla="*/ 1 h 301"/>
                <a:gd name="T2" fmla="*/ 1 w 657"/>
                <a:gd name="T3" fmla="*/ 1 h 301"/>
                <a:gd name="T4" fmla="*/ 0 w 657"/>
                <a:gd name="T5" fmla="*/ 1 h 301"/>
                <a:gd name="T6" fmla="*/ 0 w 657"/>
                <a:gd name="T7" fmla="*/ 1 h 301"/>
                <a:gd name="T8" fmla="*/ 1 w 657"/>
                <a:gd name="T9" fmla="*/ 1 h 301"/>
                <a:gd name="T10" fmla="*/ 1 w 657"/>
                <a:gd name="T11" fmla="*/ 1 h 301"/>
                <a:gd name="T12" fmla="*/ 1 w 657"/>
                <a:gd name="T13" fmla="*/ 1 h 301"/>
                <a:gd name="T14" fmla="*/ 1 w 657"/>
                <a:gd name="T15" fmla="*/ 1 h 301"/>
                <a:gd name="T16" fmla="*/ 1 w 657"/>
                <a:gd name="T17" fmla="*/ 0 h 301"/>
                <a:gd name="T18" fmla="*/ 1 w 657"/>
                <a:gd name="T19" fmla="*/ 1 h 301"/>
                <a:gd name="T20" fmla="*/ 1 w 657"/>
                <a:gd name="T21" fmla="*/ 1 h 301"/>
                <a:gd name="T22" fmla="*/ 1 w 657"/>
                <a:gd name="T23" fmla="*/ 1 h 301"/>
                <a:gd name="T24" fmla="*/ 1 w 657"/>
                <a:gd name="T25" fmla="*/ 1 h 301"/>
                <a:gd name="T26" fmla="*/ 1 w 657"/>
                <a:gd name="T27" fmla="*/ 1 h 301"/>
                <a:gd name="T28" fmla="*/ 1 w 657"/>
                <a:gd name="T29" fmla="*/ 1 h 301"/>
                <a:gd name="T30" fmla="*/ 1 w 657"/>
                <a:gd name="T31" fmla="*/ 1 h 301"/>
                <a:gd name="T32" fmla="*/ 1 w 657"/>
                <a:gd name="T33" fmla="*/ 1 h 301"/>
                <a:gd name="T34" fmla="*/ 1 w 657"/>
                <a:gd name="T35" fmla="*/ 1 h 30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57"/>
                <a:gd name="T55" fmla="*/ 0 h 301"/>
                <a:gd name="T56" fmla="*/ 657 w 657"/>
                <a:gd name="T57" fmla="*/ 301 h 30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57" h="301">
                  <a:moveTo>
                    <a:pt x="175" y="15"/>
                  </a:moveTo>
                  <a:lnTo>
                    <a:pt x="32" y="142"/>
                  </a:lnTo>
                  <a:lnTo>
                    <a:pt x="0" y="194"/>
                  </a:lnTo>
                  <a:lnTo>
                    <a:pt x="0" y="258"/>
                  </a:lnTo>
                  <a:lnTo>
                    <a:pt x="50" y="301"/>
                  </a:lnTo>
                  <a:lnTo>
                    <a:pt x="194" y="301"/>
                  </a:lnTo>
                  <a:lnTo>
                    <a:pt x="345" y="258"/>
                  </a:lnTo>
                  <a:lnTo>
                    <a:pt x="507" y="155"/>
                  </a:lnTo>
                  <a:lnTo>
                    <a:pt x="657" y="0"/>
                  </a:lnTo>
                  <a:lnTo>
                    <a:pt x="556" y="40"/>
                  </a:lnTo>
                  <a:lnTo>
                    <a:pt x="425" y="170"/>
                  </a:lnTo>
                  <a:lnTo>
                    <a:pt x="296" y="234"/>
                  </a:lnTo>
                  <a:lnTo>
                    <a:pt x="203" y="258"/>
                  </a:lnTo>
                  <a:lnTo>
                    <a:pt x="71" y="258"/>
                  </a:lnTo>
                  <a:lnTo>
                    <a:pt x="20" y="219"/>
                  </a:lnTo>
                  <a:lnTo>
                    <a:pt x="40" y="155"/>
                  </a:lnTo>
                  <a:lnTo>
                    <a:pt x="101" y="92"/>
                  </a:lnTo>
                  <a:lnTo>
                    <a:pt x="175" y="1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23" name="Freeform 134"/>
            <p:cNvSpPr>
              <a:spLocks/>
            </p:cNvSpPr>
            <p:nvPr/>
          </p:nvSpPr>
          <p:spPr bwMode="auto">
            <a:xfrm>
              <a:off x="757" y="2020"/>
              <a:ext cx="40" cy="54"/>
            </a:xfrm>
            <a:custGeom>
              <a:avLst/>
              <a:gdLst>
                <a:gd name="T0" fmla="*/ 0 w 71"/>
                <a:gd name="T1" fmla="*/ 1 h 93"/>
                <a:gd name="T2" fmla="*/ 1 w 71"/>
                <a:gd name="T3" fmla="*/ 1 h 93"/>
                <a:gd name="T4" fmla="*/ 1 w 71"/>
                <a:gd name="T5" fmla="*/ 1 h 93"/>
                <a:gd name="T6" fmla="*/ 1 w 71"/>
                <a:gd name="T7" fmla="*/ 1 h 93"/>
                <a:gd name="T8" fmla="*/ 1 w 71"/>
                <a:gd name="T9" fmla="*/ 1 h 93"/>
                <a:gd name="T10" fmla="*/ 1 w 71"/>
                <a:gd name="T11" fmla="*/ 1 h 93"/>
                <a:gd name="T12" fmla="*/ 0 w 71"/>
                <a:gd name="T13" fmla="*/ 1 h 93"/>
                <a:gd name="T14" fmla="*/ 1 w 71"/>
                <a:gd name="T15" fmla="*/ 1 h 93"/>
                <a:gd name="T16" fmla="*/ 1 w 71"/>
                <a:gd name="T17" fmla="*/ 1 h 93"/>
                <a:gd name="T18" fmla="*/ 1 w 71"/>
                <a:gd name="T19" fmla="*/ 1 h 93"/>
                <a:gd name="T20" fmla="*/ 1 w 71"/>
                <a:gd name="T21" fmla="*/ 1 h 93"/>
                <a:gd name="T22" fmla="*/ 1 w 71"/>
                <a:gd name="T23" fmla="*/ 0 h 93"/>
                <a:gd name="T24" fmla="*/ 1 w 71"/>
                <a:gd name="T25" fmla="*/ 0 h 93"/>
                <a:gd name="T26" fmla="*/ 0 w 71"/>
                <a:gd name="T27" fmla="*/ 1 h 9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1"/>
                <a:gd name="T43" fmla="*/ 0 h 93"/>
                <a:gd name="T44" fmla="*/ 71 w 71"/>
                <a:gd name="T45" fmla="*/ 93 h 9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1" h="93">
                  <a:moveTo>
                    <a:pt x="0" y="26"/>
                  </a:moveTo>
                  <a:lnTo>
                    <a:pt x="20" y="14"/>
                  </a:lnTo>
                  <a:lnTo>
                    <a:pt x="38" y="14"/>
                  </a:lnTo>
                  <a:lnTo>
                    <a:pt x="49" y="41"/>
                  </a:lnTo>
                  <a:lnTo>
                    <a:pt x="49" y="64"/>
                  </a:lnTo>
                  <a:lnTo>
                    <a:pt x="30" y="79"/>
                  </a:lnTo>
                  <a:lnTo>
                    <a:pt x="0" y="79"/>
                  </a:lnTo>
                  <a:lnTo>
                    <a:pt x="20" y="93"/>
                  </a:lnTo>
                  <a:lnTo>
                    <a:pt x="49" y="93"/>
                  </a:lnTo>
                  <a:lnTo>
                    <a:pt x="71" y="52"/>
                  </a:lnTo>
                  <a:lnTo>
                    <a:pt x="71" y="26"/>
                  </a:lnTo>
                  <a:lnTo>
                    <a:pt x="49" y="0"/>
                  </a:lnTo>
                  <a:lnTo>
                    <a:pt x="20" y="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24" name="Freeform 135"/>
            <p:cNvSpPr>
              <a:spLocks/>
            </p:cNvSpPr>
            <p:nvPr/>
          </p:nvSpPr>
          <p:spPr bwMode="auto">
            <a:xfrm>
              <a:off x="1197" y="1882"/>
              <a:ext cx="428" cy="520"/>
            </a:xfrm>
            <a:custGeom>
              <a:avLst/>
              <a:gdLst>
                <a:gd name="T0" fmla="*/ 1 w 769"/>
                <a:gd name="T1" fmla="*/ 0 h 876"/>
                <a:gd name="T2" fmla="*/ 1 w 769"/>
                <a:gd name="T3" fmla="*/ 1 h 876"/>
                <a:gd name="T4" fmla="*/ 1 w 769"/>
                <a:gd name="T5" fmla="*/ 1 h 876"/>
                <a:gd name="T6" fmla="*/ 1 w 769"/>
                <a:gd name="T7" fmla="*/ 1 h 876"/>
                <a:gd name="T8" fmla="*/ 1 w 769"/>
                <a:gd name="T9" fmla="*/ 1 h 876"/>
                <a:gd name="T10" fmla="*/ 1 w 769"/>
                <a:gd name="T11" fmla="*/ 1 h 876"/>
                <a:gd name="T12" fmla="*/ 1 w 769"/>
                <a:gd name="T13" fmla="*/ 1 h 876"/>
                <a:gd name="T14" fmla="*/ 1 w 769"/>
                <a:gd name="T15" fmla="*/ 1 h 876"/>
                <a:gd name="T16" fmla="*/ 1 w 769"/>
                <a:gd name="T17" fmla="*/ 1 h 876"/>
                <a:gd name="T18" fmla="*/ 1 w 769"/>
                <a:gd name="T19" fmla="*/ 1 h 876"/>
                <a:gd name="T20" fmla="*/ 1 w 769"/>
                <a:gd name="T21" fmla="*/ 1 h 876"/>
                <a:gd name="T22" fmla="*/ 1 w 769"/>
                <a:gd name="T23" fmla="*/ 1 h 876"/>
                <a:gd name="T24" fmla="*/ 0 w 769"/>
                <a:gd name="T25" fmla="*/ 1 h 876"/>
                <a:gd name="T26" fmla="*/ 1 w 769"/>
                <a:gd name="T27" fmla="*/ 1 h 876"/>
                <a:gd name="T28" fmla="*/ 1 w 769"/>
                <a:gd name="T29" fmla="*/ 1 h 876"/>
                <a:gd name="T30" fmla="*/ 1 w 769"/>
                <a:gd name="T31" fmla="*/ 1 h 876"/>
                <a:gd name="T32" fmla="*/ 1 w 769"/>
                <a:gd name="T33" fmla="*/ 1 h 876"/>
                <a:gd name="T34" fmla="*/ 1 w 769"/>
                <a:gd name="T35" fmla="*/ 1 h 876"/>
                <a:gd name="T36" fmla="*/ 1 w 769"/>
                <a:gd name="T37" fmla="*/ 1 h 876"/>
                <a:gd name="T38" fmla="*/ 1 w 769"/>
                <a:gd name="T39" fmla="*/ 1 h 876"/>
                <a:gd name="T40" fmla="*/ 1 w 769"/>
                <a:gd name="T41" fmla="*/ 1 h 876"/>
                <a:gd name="T42" fmla="*/ 1 w 769"/>
                <a:gd name="T43" fmla="*/ 1 h 876"/>
                <a:gd name="T44" fmla="*/ 1 w 769"/>
                <a:gd name="T45" fmla="*/ 1 h 876"/>
                <a:gd name="T46" fmla="*/ 1 w 769"/>
                <a:gd name="T47" fmla="*/ 1 h 876"/>
                <a:gd name="T48" fmla="*/ 1 w 769"/>
                <a:gd name="T49" fmla="*/ 1 h 876"/>
                <a:gd name="T50" fmla="*/ 1 w 769"/>
                <a:gd name="T51" fmla="*/ 1 h 876"/>
                <a:gd name="T52" fmla="*/ 1 w 769"/>
                <a:gd name="T53" fmla="*/ 1 h 876"/>
                <a:gd name="T54" fmla="*/ 1 w 769"/>
                <a:gd name="T55" fmla="*/ 1 h 876"/>
                <a:gd name="T56" fmla="*/ 1 w 769"/>
                <a:gd name="T57" fmla="*/ 0 h 8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769"/>
                <a:gd name="T88" fmla="*/ 0 h 876"/>
                <a:gd name="T89" fmla="*/ 769 w 769"/>
                <a:gd name="T90" fmla="*/ 876 h 87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769" h="876">
                  <a:moveTo>
                    <a:pt x="101" y="0"/>
                  </a:moveTo>
                  <a:lnTo>
                    <a:pt x="232" y="143"/>
                  </a:lnTo>
                  <a:lnTo>
                    <a:pt x="265" y="271"/>
                  </a:lnTo>
                  <a:lnTo>
                    <a:pt x="345" y="244"/>
                  </a:lnTo>
                  <a:lnTo>
                    <a:pt x="386" y="282"/>
                  </a:lnTo>
                  <a:lnTo>
                    <a:pt x="386" y="375"/>
                  </a:lnTo>
                  <a:lnTo>
                    <a:pt x="453" y="309"/>
                  </a:lnTo>
                  <a:lnTo>
                    <a:pt x="575" y="375"/>
                  </a:lnTo>
                  <a:lnTo>
                    <a:pt x="769" y="375"/>
                  </a:lnTo>
                  <a:lnTo>
                    <a:pt x="769" y="608"/>
                  </a:lnTo>
                  <a:lnTo>
                    <a:pt x="648" y="876"/>
                  </a:lnTo>
                  <a:lnTo>
                    <a:pt x="222" y="876"/>
                  </a:lnTo>
                  <a:lnTo>
                    <a:pt x="0" y="693"/>
                  </a:lnTo>
                  <a:lnTo>
                    <a:pt x="163" y="801"/>
                  </a:lnTo>
                  <a:lnTo>
                    <a:pt x="355" y="851"/>
                  </a:lnTo>
                  <a:lnTo>
                    <a:pt x="624" y="851"/>
                  </a:lnTo>
                  <a:lnTo>
                    <a:pt x="715" y="655"/>
                  </a:lnTo>
                  <a:lnTo>
                    <a:pt x="726" y="541"/>
                  </a:lnTo>
                  <a:lnTo>
                    <a:pt x="726" y="411"/>
                  </a:lnTo>
                  <a:lnTo>
                    <a:pt x="535" y="411"/>
                  </a:lnTo>
                  <a:lnTo>
                    <a:pt x="475" y="375"/>
                  </a:lnTo>
                  <a:lnTo>
                    <a:pt x="265" y="515"/>
                  </a:lnTo>
                  <a:lnTo>
                    <a:pt x="365" y="389"/>
                  </a:lnTo>
                  <a:lnTo>
                    <a:pt x="365" y="294"/>
                  </a:lnTo>
                  <a:lnTo>
                    <a:pt x="335" y="271"/>
                  </a:lnTo>
                  <a:lnTo>
                    <a:pt x="222" y="309"/>
                  </a:lnTo>
                  <a:lnTo>
                    <a:pt x="232" y="256"/>
                  </a:lnTo>
                  <a:lnTo>
                    <a:pt x="82" y="27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25" name="Freeform 136"/>
            <p:cNvSpPr>
              <a:spLocks/>
            </p:cNvSpPr>
            <p:nvPr/>
          </p:nvSpPr>
          <p:spPr bwMode="auto">
            <a:xfrm>
              <a:off x="1625" y="1982"/>
              <a:ext cx="224" cy="200"/>
            </a:xfrm>
            <a:custGeom>
              <a:avLst/>
              <a:gdLst>
                <a:gd name="T0" fmla="*/ 1 w 401"/>
                <a:gd name="T1" fmla="*/ 1 h 338"/>
                <a:gd name="T2" fmla="*/ 1 w 401"/>
                <a:gd name="T3" fmla="*/ 1 h 338"/>
                <a:gd name="T4" fmla="*/ 1 w 401"/>
                <a:gd name="T5" fmla="*/ 1 h 338"/>
                <a:gd name="T6" fmla="*/ 1 w 401"/>
                <a:gd name="T7" fmla="*/ 0 h 338"/>
                <a:gd name="T8" fmla="*/ 1 w 401"/>
                <a:gd name="T9" fmla="*/ 1 h 338"/>
                <a:gd name="T10" fmla="*/ 1 w 401"/>
                <a:gd name="T11" fmla="*/ 1 h 338"/>
                <a:gd name="T12" fmla="*/ 1 w 401"/>
                <a:gd name="T13" fmla="*/ 1 h 338"/>
                <a:gd name="T14" fmla="*/ 1 w 401"/>
                <a:gd name="T15" fmla="*/ 1 h 338"/>
                <a:gd name="T16" fmla="*/ 1 w 401"/>
                <a:gd name="T17" fmla="*/ 1 h 338"/>
                <a:gd name="T18" fmla="*/ 1 w 401"/>
                <a:gd name="T19" fmla="*/ 1 h 338"/>
                <a:gd name="T20" fmla="*/ 0 w 401"/>
                <a:gd name="T21" fmla="*/ 1 h 338"/>
                <a:gd name="T22" fmla="*/ 1 w 401"/>
                <a:gd name="T23" fmla="*/ 1 h 3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01"/>
                <a:gd name="T37" fmla="*/ 0 h 338"/>
                <a:gd name="T38" fmla="*/ 401 w 401"/>
                <a:gd name="T39" fmla="*/ 338 h 33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01" h="338">
                  <a:moveTo>
                    <a:pt x="10" y="244"/>
                  </a:moveTo>
                  <a:lnTo>
                    <a:pt x="68" y="127"/>
                  </a:lnTo>
                  <a:lnTo>
                    <a:pt x="181" y="104"/>
                  </a:lnTo>
                  <a:lnTo>
                    <a:pt x="373" y="0"/>
                  </a:lnTo>
                  <a:lnTo>
                    <a:pt x="394" y="26"/>
                  </a:lnTo>
                  <a:lnTo>
                    <a:pt x="401" y="115"/>
                  </a:lnTo>
                  <a:lnTo>
                    <a:pt x="381" y="40"/>
                  </a:lnTo>
                  <a:lnTo>
                    <a:pt x="362" y="26"/>
                  </a:lnTo>
                  <a:lnTo>
                    <a:pt x="190" y="127"/>
                  </a:lnTo>
                  <a:lnTo>
                    <a:pt x="68" y="166"/>
                  </a:lnTo>
                  <a:lnTo>
                    <a:pt x="0" y="338"/>
                  </a:lnTo>
                  <a:lnTo>
                    <a:pt x="10" y="24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26" name="Freeform 137"/>
            <p:cNvSpPr>
              <a:spLocks/>
            </p:cNvSpPr>
            <p:nvPr/>
          </p:nvSpPr>
          <p:spPr bwMode="auto">
            <a:xfrm>
              <a:off x="1693" y="2050"/>
              <a:ext cx="244" cy="238"/>
            </a:xfrm>
            <a:custGeom>
              <a:avLst/>
              <a:gdLst>
                <a:gd name="T0" fmla="*/ 1 w 435"/>
                <a:gd name="T1" fmla="*/ 0 h 400"/>
                <a:gd name="T2" fmla="*/ 1 w 435"/>
                <a:gd name="T3" fmla="*/ 1 h 400"/>
                <a:gd name="T4" fmla="*/ 1 w 435"/>
                <a:gd name="T5" fmla="*/ 1 h 400"/>
                <a:gd name="T6" fmla="*/ 1 w 435"/>
                <a:gd name="T7" fmla="*/ 1 h 400"/>
                <a:gd name="T8" fmla="*/ 1 w 435"/>
                <a:gd name="T9" fmla="*/ 1 h 400"/>
                <a:gd name="T10" fmla="*/ 1 w 435"/>
                <a:gd name="T11" fmla="*/ 1 h 400"/>
                <a:gd name="T12" fmla="*/ 1 w 435"/>
                <a:gd name="T13" fmla="*/ 1 h 400"/>
                <a:gd name="T14" fmla="*/ 1 w 435"/>
                <a:gd name="T15" fmla="*/ 1 h 400"/>
                <a:gd name="T16" fmla="*/ 0 w 435"/>
                <a:gd name="T17" fmla="*/ 1 h 400"/>
                <a:gd name="T18" fmla="*/ 1 w 435"/>
                <a:gd name="T19" fmla="*/ 1 h 400"/>
                <a:gd name="T20" fmla="*/ 1 w 435"/>
                <a:gd name="T21" fmla="*/ 1 h 400"/>
                <a:gd name="T22" fmla="*/ 1 w 435"/>
                <a:gd name="T23" fmla="*/ 1 h 400"/>
                <a:gd name="T24" fmla="*/ 1 w 435"/>
                <a:gd name="T25" fmla="*/ 1 h 400"/>
                <a:gd name="T26" fmla="*/ 1 w 435"/>
                <a:gd name="T27" fmla="*/ 1 h 400"/>
                <a:gd name="T28" fmla="*/ 1 w 435"/>
                <a:gd name="T29" fmla="*/ 1 h 400"/>
                <a:gd name="T30" fmla="*/ 1 w 435"/>
                <a:gd name="T31" fmla="*/ 1 h 400"/>
                <a:gd name="T32" fmla="*/ 1 w 435"/>
                <a:gd name="T33" fmla="*/ 1 h 400"/>
                <a:gd name="T34" fmla="*/ 1 w 435"/>
                <a:gd name="T35" fmla="*/ 1 h 400"/>
                <a:gd name="T36" fmla="*/ 1 w 435"/>
                <a:gd name="T37" fmla="*/ 1 h 400"/>
                <a:gd name="T38" fmla="*/ 1 w 435"/>
                <a:gd name="T39" fmla="*/ 1 h 400"/>
                <a:gd name="T40" fmla="*/ 1 w 435"/>
                <a:gd name="T41" fmla="*/ 0 h 4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35"/>
                <a:gd name="T64" fmla="*/ 0 h 400"/>
                <a:gd name="T65" fmla="*/ 435 w 435"/>
                <a:gd name="T66" fmla="*/ 400 h 4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35" h="400">
                  <a:moveTo>
                    <a:pt x="334" y="0"/>
                  </a:moveTo>
                  <a:lnTo>
                    <a:pt x="414" y="27"/>
                  </a:lnTo>
                  <a:lnTo>
                    <a:pt x="435" y="129"/>
                  </a:lnTo>
                  <a:lnTo>
                    <a:pt x="404" y="223"/>
                  </a:lnTo>
                  <a:lnTo>
                    <a:pt x="314" y="233"/>
                  </a:lnTo>
                  <a:lnTo>
                    <a:pt x="301" y="286"/>
                  </a:lnTo>
                  <a:lnTo>
                    <a:pt x="221" y="373"/>
                  </a:lnTo>
                  <a:lnTo>
                    <a:pt x="129" y="400"/>
                  </a:lnTo>
                  <a:lnTo>
                    <a:pt x="0" y="233"/>
                  </a:lnTo>
                  <a:lnTo>
                    <a:pt x="7" y="144"/>
                  </a:lnTo>
                  <a:lnTo>
                    <a:pt x="233" y="12"/>
                  </a:lnTo>
                  <a:lnTo>
                    <a:pt x="39" y="169"/>
                  </a:lnTo>
                  <a:lnTo>
                    <a:pt x="39" y="233"/>
                  </a:lnTo>
                  <a:lnTo>
                    <a:pt x="139" y="364"/>
                  </a:lnTo>
                  <a:lnTo>
                    <a:pt x="209" y="338"/>
                  </a:lnTo>
                  <a:lnTo>
                    <a:pt x="280" y="272"/>
                  </a:lnTo>
                  <a:lnTo>
                    <a:pt x="301" y="210"/>
                  </a:lnTo>
                  <a:lnTo>
                    <a:pt x="382" y="169"/>
                  </a:lnTo>
                  <a:lnTo>
                    <a:pt x="414" y="107"/>
                  </a:lnTo>
                  <a:lnTo>
                    <a:pt x="393" y="41"/>
                  </a:lnTo>
                  <a:lnTo>
                    <a:pt x="334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27" name="Freeform 138"/>
            <p:cNvSpPr>
              <a:spLocks/>
            </p:cNvSpPr>
            <p:nvPr/>
          </p:nvSpPr>
          <p:spPr bwMode="auto">
            <a:xfrm>
              <a:off x="1615" y="2267"/>
              <a:ext cx="123" cy="21"/>
            </a:xfrm>
            <a:custGeom>
              <a:avLst/>
              <a:gdLst>
                <a:gd name="T0" fmla="*/ 1 w 222"/>
                <a:gd name="T1" fmla="*/ 1 h 36"/>
                <a:gd name="T2" fmla="*/ 1 w 222"/>
                <a:gd name="T3" fmla="*/ 1 h 36"/>
                <a:gd name="T4" fmla="*/ 1 w 222"/>
                <a:gd name="T5" fmla="*/ 1 h 36"/>
                <a:gd name="T6" fmla="*/ 0 w 222"/>
                <a:gd name="T7" fmla="*/ 0 h 36"/>
                <a:gd name="T8" fmla="*/ 1 w 222"/>
                <a:gd name="T9" fmla="*/ 1 h 36"/>
                <a:gd name="T10" fmla="*/ 1 w 222"/>
                <a:gd name="T11" fmla="*/ 1 h 36"/>
                <a:gd name="T12" fmla="*/ 1 w 222"/>
                <a:gd name="T13" fmla="*/ 1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"/>
                <a:gd name="T22" fmla="*/ 0 h 36"/>
                <a:gd name="T23" fmla="*/ 222 w 22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" h="36">
                  <a:moveTo>
                    <a:pt x="222" y="9"/>
                  </a:moveTo>
                  <a:lnTo>
                    <a:pt x="101" y="36"/>
                  </a:lnTo>
                  <a:lnTo>
                    <a:pt x="20" y="26"/>
                  </a:lnTo>
                  <a:lnTo>
                    <a:pt x="0" y="0"/>
                  </a:lnTo>
                  <a:lnTo>
                    <a:pt x="61" y="9"/>
                  </a:lnTo>
                  <a:lnTo>
                    <a:pt x="148" y="9"/>
                  </a:lnTo>
                  <a:lnTo>
                    <a:pt x="222" y="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28" name="Freeform 139"/>
            <p:cNvSpPr>
              <a:spLocks/>
            </p:cNvSpPr>
            <p:nvPr/>
          </p:nvSpPr>
          <p:spPr bwMode="auto">
            <a:xfrm>
              <a:off x="983" y="2129"/>
              <a:ext cx="173" cy="44"/>
            </a:xfrm>
            <a:custGeom>
              <a:avLst/>
              <a:gdLst>
                <a:gd name="T0" fmla="*/ 1 w 309"/>
                <a:gd name="T1" fmla="*/ 1 h 73"/>
                <a:gd name="T2" fmla="*/ 1 w 309"/>
                <a:gd name="T3" fmla="*/ 1 h 73"/>
                <a:gd name="T4" fmla="*/ 1 w 309"/>
                <a:gd name="T5" fmla="*/ 1 h 73"/>
                <a:gd name="T6" fmla="*/ 0 w 309"/>
                <a:gd name="T7" fmla="*/ 0 h 73"/>
                <a:gd name="T8" fmla="*/ 1 w 309"/>
                <a:gd name="T9" fmla="*/ 1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9"/>
                <a:gd name="T16" fmla="*/ 0 h 73"/>
                <a:gd name="T17" fmla="*/ 309 w 309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9" h="73">
                  <a:moveTo>
                    <a:pt x="5" y="18"/>
                  </a:moveTo>
                  <a:lnTo>
                    <a:pt x="304" y="73"/>
                  </a:lnTo>
                  <a:lnTo>
                    <a:pt x="309" y="55"/>
                  </a:lnTo>
                  <a:lnTo>
                    <a:pt x="0" y="0"/>
                  </a:lnTo>
                  <a:lnTo>
                    <a:pt x="5" y="1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29" name="Freeform 140"/>
            <p:cNvSpPr>
              <a:spLocks/>
            </p:cNvSpPr>
            <p:nvPr/>
          </p:nvSpPr>
          <p:spPr bwMode="auto">
            <a:xfrm>
              <a:off x="989" y="2015"/>
              <a:ext cx="161" cy="151"/>
            </a:xfrm>
            <a:custGeom>
              <a:avLst/>
              <a:gdLst>
                <a:gd name="T0" fmla="*/ 0 w 289"/>
                <a:gd name="T1" fmla="*/ 1 h 255"/>
                <a:gd name="T2" fmla="*/ 1 w 289"/>
                <a:gd name="T3" fmla="*/ 0 h 255"/>
                <a:gd name="T4" fmla="*/ 1 w 289"/>
                <a:gd name="T5" fmla="*/ 1 h 255"/>
                <a:gd name="T6" fmla="*/ 1 w 289"/>
                <a:gd name="T7" fmla="*/ 1 h 255"/>
                <a:gd name="T8" fmla="*/ 1 w 289"/>
                <a:gd name="T9" fmla="*/ 1 h 255"/>
                <a:gd name="T10" fmla="*/ 1 w 289"/>
                <a:gd name="T11" fmla="*/ 1 h 255"/>
                <a:gd name="T12" fmla="*/ 1 w 289"/>
                <a:gd name="T13" fmla="*/ 1 h 255"/>
                <a:gd name="T14" fmla="*/ 1 w 289"/>
                <a:gd name="T15" fmla="*/ 1 h 255"/>
                <a:gd name="T16" fmla="*/ 0 w 289"/>
                <a:gd name="T17" fmla="*/ 1 h 2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89"/>
                <a:gd name="T28" fmla="*/ 0 h 255"/>
                <a:gd name="T29" fmla="*/ 289 w 289"/>
                <a:gd name="T30" fmla="*/ 255 h 25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89" h="255">
                  <a:moveTo>
                    <a:pt x="0" y="200"/>
                  </a:moveTo>
                  <a:lnTo>
                    <a:pt x="140" y="0"/>
                  </a:lnTo>
                  <a:lnTo>
                    <a:pt x="173" y="69"/>
                  </a:lnTo>
                  <a:lnTo>
                    <a:pt x="228" y="30"/>
                  </a:lnTo>
                  <a:lnTo>
                    <a:pt x="289" y="255"/>
                  </a:lnTo>
                  <a:lnTo>
                    <a:pt x="214" y="60"/>
                  </a:lnTo>
                  <a:lnTo>
                    <a:pt x="165" y="92"/>
                  </a:lnTo>
                  <a:lnTo>
                    <a:pt x="135" y="38"/>
                  </a:lnTo>
                  <a:lnTo>
                    <a:pt x="0" y="20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530" name="Line 141"/>
            <p:cNvSpPr>
              <a:spLocks noChangeShapeType="1"/>
            </p:cNvSpPr>
            <p:nvPr/>
          </p:nvSpPr>
          <p:spPr bwMode="auto">
            <a:xfrm>
              <a:off x="1712" y="1993"/>
              <a:ext cx="101" cy="2"/>
            </a:xfrm>
            <a:prstGeom prst="line">
              <a:avLst/>
            </a:prstGeom>
            <a:noFill/>
            <a:ln w="15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31" name="Freeform 142"/>
            <p:cNvSpPr>
              <a:spLocks/>
            </p:cNvSpPr>
            <p:nvPr/>
          </p:nvSpPr>
          <p:spPr bwMode="auto">
            <a:xfrm>
              <a:off x="1849" y="1570"/>
              <a:ext cx="553" cy="480"/>
            </a:xfrm>
            <a:custGeom>
              <a:avLst/>
              <a:gdLst>
                <a:gd name="T0" fmla="*/ 0 w 990"/>
                <a:gd name="T1" fmla="*/ 1 h 809"/>
                <a:gd name="T2" fmla="*/ 1 w 990"/>
                <a:gd name="T3" fmla="*/ 0 h 809"/>
                <a:gd name="T4" fmla="*/ 1 w 990"/>
                <a:gd name="T5" fmla="*/ 1 h 809"/>
                <a:gd name="T6" fmla="*/ 0 w 990"/>
                <a:gd name="T7" fmla="*/ 1 h 80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90"/>
                <a:gd name="T13" fmla="*/ 0 h 809"/>
                <a:gd name="T14" fmla="*/ 990 w 990"/>
                <a:gd name="T15" fmla="*/ 809 h 80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90" h="809">
                  <a:moveTo>
                    <a:pt x="0" y="771"/>
                  </a:moveTo>
                  <a:lnTo>
                    <a:pt x="990" y="0"/>
                  </a:lnTo>
                  <a:lnTo>
                    <a:pt x="42" y="809"/>
                  </a:lnTo>
                  <a:lnTo>
                    <a:pt x="0" y="771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0485" name="Прямоугольник 143"/>
          <p:cNvSpPr>
            <a:spLocks noChangeArrowheads="1"/>
          </p:cNvSpPr>
          <p:nvPr/>
        </p:nvSpPr>
        <p:spPr bwMode="auto">
          <a:xfrm>
            <a:off x="3106738" y="981075"/>
            <a:ext cx="53403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ru-RU" altLang="ru-RU" sz="2400" u="sng">
                <a:solidFill>
                  <a:srgbClr val="FFFF00"/>
                </a:solidFill>
              </a:rPr>
              <a:t>Результаты обучения (5)</a:t>
            </a:r>
          </a:p>
          <a:p>
            <a:pPr algn="ctr">
              <a:spcAft>
                <a:spcPts val="600"/>
              </a:spcAft>
            </a:pPr>
            <a:r>
              <a:rPr lang="ru-RU" altLang="ru-RU" sz="2400" u="sng">
                <a:solidFill>
                  <a:srgbClr val="FFFF00"/>
                </a:solidFill>
              </a:rPr>
              <a:t>Вы сможете:</a:t>
            </a:r>
          </a:p>
          <a:p>
            <a:pPr>
              <a:spcAft>
                <a:spcPts val="600"/>
              </a:spcAft>
            </a:pPr>
            <a:r>
              <a:rPr lang="ru-RU" altLang="ru-RU" sz="2400">
                <a:solidFill>
                  <a:srgbClr val="FFFF00"/>
                </a:solidFill>
              </a:rPr>
              <a:t>8. Разрабатывать и внедрять проекты для решения стратегических задач развития внешнеторгового предприятия</a:t>
            </a:r>
            <a:endParaRPr lang="ru-RU" altLang="ru-RU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Объект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96863"/>
            <a:ext cx="8461375" cy="5940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 bwMode="auto">
          <a:xfrm>
            <a:off x="431800" y="2924175"/>
            <a:ext cx="8243888" cy="2341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ru-RU" altLang="ru-RU" sz="3600" b="0" smtClean="0">
                <a:solidFill>
                  <a:schemeClr val="tx1"/>
                </a:solidFill>
              </a:rPr>
              <a:t>Спасибо за внимание!</a:t>
            </a:r>
            <a:br>
              <a:rPr lang="ru-RU" altLang="ru-RU" sz="3600" b="0" smtClean="0">
                <a:solidFill>
                  <a:schemeClr val="tx1"/>
                </a:solidFill>
              </a:rPr>
            </a:br>
            <a:r>
              <a:rPr lang="ru-RU" altLang="ru-RU" sz="3600" b="0" smtClean="0">
                <a:solidFill>
                  <a:schemeClr val="tx1"/>
                </a:solidFill>
              </a:rPr>
              <a:t>Ждем будущих специалистов, ориентированных на глобальные рынки, и всех желающих</a:t>
            </a:r>
          </a:p>
        </p:txBody>
      </p:sp>
      <p:sp>
        <p:nvSpPr>
          <p:cNvPr id="140291" name="Текст 3">
            <a:extLst>
              <a:ext uri="{FF2B5EF4-FFF2-40B4-BE49-F238E27FC236}">
                <a16:creationId xmlns="" xmlns:a16="http://schemas.microsoft.com/office/drawing/2014/main" id="{5C638EDB-38F1-4346-9B5B-0AE4A88B1F35}"/>
              </a:ext>
            </a:extLst>
          </p:cNvPr>
          <p:cNvSpPr>
            <a:spLocks noGrp="1"/>
          </p:cNvSpPr>
          <p:nvPr>
            <p:ph type="body" sz="half" idx="2"/>
          </p:nvPr>
        </p:nvSpPr>
        <p:spPr bwMode="auto">
          <a:xfrm>
            <a:off x="3177442" y="5545797"/>
            <a:ext cx="5486400" cy="10795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>
              <a:defRPr/>
            </a:pPr>
            <a:r>
              <a:rPr lang="en-US" altLang="ru-RU" sz="2800" dirty="0">
                <a:solidFill>
                  <a:srgbClr val="FFFF00"/>
                </a:solidFill>
                <a:highlight>
                  <a:srgbClr val="FFFF00"/>
                </a:highlight>
                <a:hlinkClick r:id="rId2"/>
              </a:rPr>
              <a:t>olga30300@mail.ru</a:t>
            </a:r>
            <a:endParaRPr lang="en-US" altLang="ru-RU" sz="2800" dirty="0">
              <a:solidFill>
                <a:srgbClr val="FFFF00"/>
              </a:solidFill>
              <a:highlight>
                <a:srgbClr val="FFFF00"/>
              </a:highlight>
            </a:endParaRPr>
          </a:p>
          <a:p>
            <a:pPr algn="r">
              <a:defRPr/>
            </a:pPr>
            <a:r>
              <a:rPr lang="en-US" altLang="ru-RU" sz="2800" dirty="0">
                <a:solidFill>
                  <a:srgbClr val="FFFF00"/>
                </a:solidFill>
              </a:rPr>
              <a:t>+7 (423)-240-4193</a:t>
            </a:r>
          </a:p>
          <a:p>
            <a:pPr>
              <a:defRPr/>
            </a:pPr>
            <a:endParaRPr lang="ru-RU" altLang="ru-RU" sz="2800" dirty="0"/>
          </a:p>
        </p:txBody>
      </p:sp>
      <p:pic>
        <p:nvPicPr>
          <p:cNvPr id="2355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 bwMode="auto">
          <a:xfrm>
            <a:off x="2124075" y="233363"/>
            <a:ext cx="5486400" cy="22240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THEME_BG_IMAGE" val=""/>
  <p:tag name="MMPROD_TAG_VCONFIG" val="PD94bWwgdmVyc2lvbj0iMS4wIiBlbmNvZGluZz0iVVRGLTgiPz4NCjxjb25maWd1cmF0aW9u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hdHRhY2htZW50cyIgdmFsdWU9InRydWUiLz4NCgkJPHVpc2hvdyBuYW1lPSJ1dGlscyIgdmFsdWU9InRydWUiLz4NCgkJPHVpc2hvdyBuYW1lPSJ2b2x1bWUiIHZhbHVlPSJ0cnVlIi8+DQoJCTx1aXNob3cgbmFtZT0icGxheWJhciIgdmFsdWU9InRydWUiLz4NCgkJPHVpc2hvdyBuYW1lPSJ0YWxraW5naGVhZCIgdmFsdWU9InRydWUiLz4NCgkJPHVpc2hvdyBuYW1lPSJzaWRlYmFyb25yaWdodCIgdmFsdWU9InRydWUiLz4NCgkJPHVpc2hvdyBuYW1lPSJ2aWV3Y2hhbmdlIiB2YWx1ZT0idHJ1ZSIvPg0KCQk8dWlzaG93IG5hbWU9ImFsd2F5c1NjcnVuY2giIHZhbHVlPSJmYWxzZSIvPg0KCQk8dWlzaG93IG5hbWU9ImluaXRpYWxkaXNwbGF5bW9kZWlzbm9ybWFsIiB2YWx1ZT0idHJ1ZSIvPg0KCQk8dWlyZXBsYWNlIG5hbWU9ImxvZ28iIHZhbHVlPSIiLz4NCgkJPHVpcmVwbGFjZSBuYW1lPSJiZ2ltYWdlIiB2YWx1ZT0iIi8+DQoJCTx1aXJlcGxhY2UgbmFtZT0iaW5pdGlhbHRhYiIgdmFsdWU9Im91dGxpbmUiLz4NCgk8L2xheW91dD4NCgk8bGFuZ3VhZ2UgaWQ9ImVu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TE9BRElORyIgdmFsdWU9IkxvYWRpbmciLz4NCgkJPHVpdGV4dCBuYW1lPSJTQ1JVQkJBUlNUQVRVU19CVUZGRVJJTkciIHZhbHVlPSJCdWZmZXJpbmciLz4NCgkJPHVpdGV4dCBuYW1lPSJTQ1JVQkJBUlNUQVRVU19RVUVTVElPTiIgdmFsdWU9IkFuc3dlciBRdWVzdGlvbiIvPg0KCQk8dWl0ZXh0IG5hbWU9IlNDUlVCQkFSU1RBVFVTX1JFVklFV1FVSVoiIHZhbHVlPSJSZXZpZXdpbmcgUXVpeiIvPg0KCQk8IS0tIHN1YnN0aXR1dGlvbjogJW0gPT0gbWludXRlcyByZW1haW5pbmcgLS0+DQoJCTwhLS0gc3Vic3RpdHV0aW9uOiAlcyA9PSBzZWNvbmRzIHJlbWFpbmluZyAtLT4NCgkJPHVpdGV4dCBuYW1lPSJFTEFQU0VEIiB2YWx1ZT0iJW0gTWludXRlcyAlcyBTZWNvbmRzIFJlbWFpbmluZyIvPg0KCQk8dWl0ZXh0IG5hbWU9Ik5PVEZPVU5EIiB2YWx1ZT0iTm90aGluZyBGb3VuZCIvPg0KCQk8dWl0ZXh0IG5hbWU9IkFUVEFDSE1FTlRTIiB2YWx1ZT0iQXR0YWNobWVudHM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JDb250YWN0Ii8+DQoJCTx1aXRleHQgbmFtZT0iVEFCX09VVExJTkUiIHZhbHVlPSJPdXRsaW5lIi8+DQoJCTx1aXRleHQgbmFtZT0iVEFCX1RIVU1CIiB2YWx1ZT0iVGh1bWIiLz4NCgkJPHVpdGV4dCBuYW1lPSJUQUJfTk9URVMiIHZhbHVlPSJOb3RlcyIvPg0KCQk8dWl0ZXh0IG5hbWU9IlRBQl9TRUFSQ0giIHZhbHVlPSJTZWFyY2giLz4NCgkJPHVpdGV4dCBuYW1lPSJTTElERV9IRUFESU5HIiB2YWx1ZT0iU2xpZGUgVGl0bGUiLz4NCgkJPHVpdGV4dCBuYW1lPSJEVVJBVElPTl9IRUFESU5HIiB2YWx1ZT0iRHVyYXRpb24iLz4NCgkJPHVpdGV4dCBuYW1lPSJTRUFSQ0hfSEVBRElORyIgdmFsdWU9IlNlYXJjaCBmb3IgdGV4dDoiLz4NCgkJPHVpdGV4dCBuYW1lPSJUSFVNQl9IRUFESU5HIiB2YWx1ZT0iU2xpZGUiLz4NCgkJPHVpdGV4dCBuYW1lPSJUSFVNQl9JTkZPIiB2YWx1ZT0iU2xpZGUgVGl0bGUvRHVyYXRpb24iLz4NCgkJPHVpdGV4dCBuYW1lPSJBVFRBQ0hOQU1FX0hFQURJTkciIHZhbHVlPSJGaWxlIE5hbWUiLz4NCgkJPHVpdGV4dCBuYW1lPSJBVFRBQ0hTSVpFX0hFQURJTkciIHZhbHVlPSJTaXplIi8+DQoJCTx1aXRleHQgbmFtZT0iU0xJREVfTk9URVMiIHZhbHVlPSJTbGlkZSBOb3Rlcy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TaG93IHNpZGViYXIgdG8gcGFydGljaXBhbnRzIi8+DQoJCTx1aXRleHQgbmFtZT0iTVVURSIgdmFsdWU9Ik11dGUiLz4NCgkJPHVpdGV4dCBuYW1lPSJET0NXUkFQX1RJVExFIiB2YWx1ZT0iUHJlc2VudGVyIEZpbGUgQXR0YWNobWVudCIvPg0KCQk8dWl0ZXh0IG5hbWU9IkRPQ1dSQVBfTVNHIiB2YWx1ZT0iU2F2ZSB0byBNeSBDb21wdXRlciIvPg0KCQk8dWl0ZXh0IG5hbWU9IkRPQ1dSQVBfUFJPTVBUIiB2YWx1ZT0iQ2xpY2sgdG8gRG93bmxvYWQiLz4NCgk8L2xhbmd1YWdlPg0KCTxsYW5ndWFnZSBpZD0iZGU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SB1aXRleHQgLS0+DQoJCTwhLS0gc3Vic3RpdHV0aW9uOiAlbiA9PSBzbGlkZSBudW1iZXIgLS0+DQoJCTx1aXRleHQgbmFtZT0iVU5OQU1FRFNMSURFVElUTEUiIHZhbHVlPSJGb2xpZSAlbiIvPg0KCQk8IS0tIHN1YnN0aXR1dGlvbjogJW4gPT0gc2xpZGUgbnVtYmVyIC0tPg0KCQk8IS0tIHN1YnN0aXR1dGlvbjogJXQgPT0gdG90YWwgc2xpZGUgY291bnQgLS0+DQoJCTx1aXRleHQgbmFtZT0iU0NSVUJCQVJTVEFUVVNfU0xJREVJTkZPIiB2YWx1ZT0iRm9saWUgJW4gLyAldCB8ICIvPg0KCQk8dWl0ZXh0IG5hbWU9IlNDUlVCQkFSU1RBVFVTX1NUT1BQRUQiIHZhbHVlPSJCZWVuZGV0Ii8+DQoJCTx1aXRleHQgbmFtZT0iU0NSVUJCQVJTVEFUVVNfUExBWUlORyIgdmFsdWU9IldpZWRlcmdhYmUiLz4NCgkJPHVpdGV4dCBuYW1lPSJTQ1JVQkJBUlNUQVRVU19OT0FVRElPIiB2YWx1ZT0iS2VpbiBBdWRpby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IHVpdGV4dCAtLT4NCgkJPCEtLSBzdWJzdGl0dXRpb246ICVuID09IHNsaWRlIG51bWJlciAtLT4NCgkJPHVpdGV4dCBuYW1lPSJVTk5BTUVEU0xJREVUSVRMRSIgdmFsdWU9IkRpYXBvc2l0aXZlICVuIi8+DQoJCTwhLS0gc3Vic3RpdHV0aW9uOiAlbiA9PSBzbGlkZSBudW1iZXIgLS0+DQoJCTwhLS0gc3Vic3RpdHV0aW9uOiAldCA9PSB0b3RhbCBzbGlkZSBjb3VudCAtLT4NCgkJPHVpdGV4dCBuYW1lPSJTQ1JVQkJBUlNUQVRVU19TTElERUlORk8iIHZhbHVlPSJEaWFwb3NpdGl2ZSAlbiAvICV0IHwgIi8+DQoJCTx1aXRleHQgbmFtZT0iU0NSVUJCQVJTVEFUVVNfU1RPUFBFRCIgdmFsdWU9IkFycsOqdMOpZSIvPg0KCQk8dWl0ZXh0IG5hbWU9IlNDUlVCQkFSU1RBVFVTX1BMQVlJTkciIHZhbHVlPSJMZWN0dXJlIi8+DQoJCTx1aXRleHQgbmFtZT0iU0NSVUJCQVJTVEFUVVNfTk9BVURJTyIgdmFsdWU9IlBhcyBkZSBzb24iLz4NCgkJPHVpdGV4dCBuYW1lPSJTQ1JVQkJBUlNUQVRVU19MT0FESU5HIiB2YWx1ZT0iQ2hhcmdlbWVudCBlbiBjb3VycyIvPg0KCQk8dWl0ZXh0IG5hbWU9IlNDUlVCQkFSU1RBVFVTX0JVRkZFUklORyIgdmFsdWU9Ik1pc2UgZW4gbcOpbW9pcmUiLz4NCgkJPHVpdGV4dCBuYW1lPSJTQ1JVQkJBUlNUQVRVU19RVUVTVElPTiIgdmFsdWU9IlLDqXBvbmRyZSDDoCBsYSBxdWVzdGlvbiIvPg0KCQk8dWl0ZXh0IG5hbWU9IlNDUlVCQkFSU1RBVFVTX1JFVklFV1FVSVoiIHZhbHVlPSJSw6l2aXNpb24gZHUgcXVlc3Rpb25uYWlyZSIvPg0KCQk8IS0tIHN1YnN0aXR1dGlvbjogJW0gPT0gbWludXRlcyByZW1haW5pbmcgLS0+DQoJCTwhLS0gc3Vic3RpdHV0aW9uOiAlcyA9PSBzZWNvbmRzIHJlbWFpbmluZyAtLT4NCgkJPHVpdGV4dCBuYW1lPSJFTEFQU0VEIiB2YWx1ZT0iJW0gbWludXRlcyAlcyBzZWNvbmRlcyByZXN0YW50ZXMiLz4NCgkJPHVpdGV4dCBuYW1lPSJOT1RGT1VORCIgdmFsdWU9IlJpZW4gdHJvdXbDqSIvPg0KCQk8dWl0ZXh0IG5hbWU9IkFUVEFDSE1FTlRTIiB2YWx1ZT0iUGnDqGNlcyBqb2ludGVzIi8+DQoJCTwhLS0gc3Vic3RpdHV0aW9uOiAlcCA9PSBjdXJyZW50IHNwZWFrZXIncyB0aXRsZSAtLT4NCgkJPHVpdGV4dCBuYW1lPSJCSU9XSU5fVElUTEUiIHZhbHVlPSJCaW8gOiAlcCIvPg0KCQk8dWl0ZXh0IG5hbWU9IkJJT0JUTl9USVRMRSIgdmFsdWU9IkJpbyA6Ii8+DQoJCTx1aXRleHQgbmFtZT0iRElWSURFUkJUTl9USVRMRSIgdmFsdWU9InwiLz4NCgkJPHVpdGV4dCBuYW1lPSJDT05UQUNUQlROX1RJVExFIiB2YWx1ZT0iQ29udGFjdCIvPg0KCQk8dWl0ZXh0IG5hbWU9IlRBQl9PVVRMSU5FIiB2YWx1ZT0iUGxhbiIvPg0KCQk8dWl0ZXh0IG5hbWU9IlRBQl9USFVNQiIgdmFsdWU9IiBNaW5pYXR1cmUiLz4NCgkJPHVpdGV4dCBuYW1lPSJUQUJfTk9URVMiIHZhbHVlPSJOb3RlcyIvPg0KCQk8dWl0ZXh0IG5hbWU9IlRBQl9TRUFSQ0giIHZhbHVlPSIgQ2hlcmNoZXI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Tm90ZXMgZGVzIGRpYXBvc2l0aXZlcy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250cmVyIGwnZW5jYWRyw6kgYXV4IHBhcnRpY2lwYW50cyIvPg0KCQk8dWl0ZXh0IG5hbWU9Ik1VVEUiIHZhbHVlPSJNdWV0Ii8+DQoJCTx1aXRleHQgbmFtZT0iRE9DV1JBUF9USVRMRSIgdmFsdWU9IlBpw6hjZSBqb2ludGUgUHJlc2VudGVyIi8+DQoJCTx1aXRleHQgbmFtZT0iRE9DV1JBUF9NU0ciIHZhbHVlPSJFbnJlZ2lzdHJlciBzdXIgbW9uIG9yZGluYXRldXIiLz4NCgkJPHVpdGV4dCBuYW1lPSJET0NXUkFQX1BST01QVCIgdmFsdWU9IkNsaXF1ZXIgcG91ciB0w6lsw6ljaGFyZ2VyIi8+DQoJPC9sYW5ndWFnZT4NCgk8bGFuZ3VhZ2UgaWQ9Imph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A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TE9BRElORyIgdmFsdWU9IuODreODvOODieS4rSIvPg0KCQk8dWl0ZXh0IG5hbWU9IlNDUlVCQkFSU1RBVFVTX0JVRkZFUklORyIgdmFsdWU9IuODkOODg+ODleOCoeS4rSIvPg0KCQk8dWl0ZXh0IG5hbWU9IlNDUlVCQkFSU1RBVFVTX1FVRVNUSU9OIiB2YWx1ZT0i6LOq5ZWP44Gr562U44GI44Gm5LiL44GV44GEIi8+DQoJCTx1aXRleHQgbmFtZT0iU0NSVUJCQVJTVEFUVVNfUkVWSUVXUVVJWiIgdmFsdWU9IuOCr+OCpOOCuuOCkuODrOODk+ODpeODvOOBl+OBpuOBhOOBvuOBmSIvPg0KCQk8IS0tIHN1YnN0aXR1dGlvbjogJW0gPT0gbWludXRlcyByZW1haW5pbmcgLS0+DQoJCTwhLS0gc3Vic3RpdHV0aW9uOiAlcyA9PSBzZWNvbmRzIHJlbWFpbmluZyAtLT4NCgkJPHVpdGV4dCBuYW1lPSJFTEFQU0VEIiB2YWx1ZT0i5q6L44KKIDogJW0g5YiGICVzIOenkiIvPg0KCQk8dWl0ZXh0IG5hbWU9Ik5PVEZPVU5EIiB2YWx1ZT0i5L2V44KC6KaL44Gk44GL44KK44G+44Gb44KTIi8+DQoJCTx1aXRleHQgbmFtZT0iQVRUQUNITUVOVFMiIHZhbHVlPSLmt7vku5giLz4NCgkJPCEtLSBzdWJzdGl0dXRpb246ICVwID09IGN1cnJlbnQgc3BlYWtlcidzIHRpdGxlIC0tPg0KCQk8dWl0ZXh0IG5hbWU9IkJJT1dJTl9USVRMRSIgdmFsdWU9Iue1jOattCA6ICVwIi8+DQoJCTx1aXRleHQgbmFtZT0iQklPQlROX1RJVExFIiB2YWx1ZT0i57WM5q20Ii8+DQoJCTx1aXRleHQgbmFtZT0iRElWSURFUkJUTl9USVRMRSIgdmFsdWU9InwiLz4NCgkJPHVpdGV4dCBuYW1lPSJDT05UQUNUQlROX1RJVExFIiB2YWx1ZT0i44GK5ZWP44GE5ZCI44KP44Gb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44K144Kk44OJ44OQ44O844KS5Y+C5Yqg6ICF44Gr6KaL44Gb44KLIi8+DQoJCTx1aXRleHQgbmFtZT0iTVVURSIgdmFsdWU9IuODn+ODpeODvOODiCIvPg0KCQk8dWl0ZXh0IG5hbWU9IkRPQ1dSQVBfVElUTEUiIHZhbHVlPSJQcmVzZW50ZXIg5re75LuY44OV44Kh44Kk44OrIi8+DQoJCTx1aXRleHQgbmFtZT0iRE9DV1JBUF9NU0ciIHZhbHVlPSLjg57jgqTjgrPjg7Pjg5Tjg6Xjg7zjgr/jgavkv53lrZgiLz4NCgkJPHVpdGV4dCBuYW1lPSJET0NXUkFQX1BST01QVCIgdmFsdWU9IuOCr+ODquODg+OCr+OBl+OBpuODgOOCpuODs+ODreODvOODiSIvPg0KCTwvbGFuZ3VhZ2U+DQoJPGxhbmd1YWdlIGlkPSJrbyI+DQoJCTwhLS0gZm9ybWF0IGZvciB1aWZvbnQgdmFsdWUgaXMgImZvbnQsc2l6ZSxpc2JvbGQsaXNpdGFsaWMsaXNzaGFkb3dlZCIgLS0+DQoJCTx1aWZvbnQgbmFtZT0iRk9OVF9RVUlaWklORyIgdmFsdWU9IlZlcmRhbmEsOSxmYWxzZSxmYWxzZSxmYWxzZSIvPg0KCQk8dWlmb250IG5hbWU9IkZPTlRfU0NSVUJTVEFUVVMiIHZhbHVlPSJWZXJkYW5hLDExLGZhbHNlLGZhbHNlLHRydWUiLz4NCgkJPHVpZm9udCBuYW1lPSJGT05UX1NDUlVCVElNRSIgdmFsdWU9IlZlcmRhbmEsOSxmYWxzZSxmYWxzZSx0cnVlIi8+DQoJCTx1aWZvbnQgbmFtZT0iRk9OVF9FTEFQU0VEVElNRSIgdmFsdWU9IlZlcmRhbmEsMTEsdHJ1ZSxmYWxzZSxmYWxzZSIvPg0KCQk8dWlmb250IG5hbWU9IkZPTlRfVVRJTFNNRU5VIiB2YWx1ZT0iVmVyZGFuYSw5LHRydWUsZmFsc2UsZmFsc2UiLz4NCgkJPHVpZm9udCBuYW1lPSJGT05UX1RBQlMiIHZhbHVlPSJWZXJkYW5hLDExLGZhbHNlLGZhbHNlLGZhbHNlIi8+DQoJCTx1aWZvbnQgbmFtZT0iRk9OVF9QUkVTRU5UQVRJT05OQU1FIiB2YWx1ZT0iVmVyZGFuYSwxNSxmYWxzZSxmYWxzZSx0cnVlIi8+DQoJCTx1aWZvbnQgbmFtZT0iRk9OVF9QUkVTRU5URVJOQU1FIiB2YWx1ZT0iVmVyZGFuYSwxNSx0cnVlLGZhbHNlLHRydWUiLz4NCgkJPHVpZm9udCBuYW1lPSJGT05UX1BSRVNFTlRFUlRJVExFIiB2YWx1ZT0iVmVyZGFuYSwxMSxmYWxzZSxmYWxzZSx0cnVlIi8+DQoJCTx1aWZvbnQgbmFtZT0iRk9OVF9CSU9CVE4iIHZhbHVlPSJWZXJkYW5hLDEx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MTEsZmFsc2UsZmFsc2UsdHJ1ZSIvPg0KCQk8dWlmb250IG5hbWU9IkZPTlRfQklPV0lOIiB2YWx1ZT0iVmVyZGFuYSwxMSxmYWxzZSxmYWxzZSxmYWxzZSIvPg0KCQk8dWlmb250IG5hbWU9IkZPTlRfTElTVEhFQURJTkciIHZhbHVlPSJWZXJkYW5hLDExLGZhbHNlLGZhbHNlLGZhbHNlIi8+DQoJCTx1aWZvbnQgbmFtZT0iRk9OVF9XSU5USVRMRSIgdmFsdWU9IlZlcmRhbmEsMTEsZmFsc2UsZmFsc2UsdHJ1ZSIvPg0KCQk8dWlmb250IG5hbWU9IkZPTlRfQVRUQUNITUVOVFMiIHZhbHVlPSJWZXJkYW5hLDExLGZhbHN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PVVRMSU5FIiB2YWx1ZT0i6rCc7JqUIi8+DQoJCTx1aXRleHQgbmFtZT0iVEFCX1RIVU1CIiB2YWx1ZT0i7LaV7IaM7YyQIi8+DQoJCTx1aXRleHQgbmFtZT0iVEFCX05PVEVTIiB2YWx1ZT0i64W47Yq4Ii8+DQoJCTx1aXRleHQgbmFtZT0iVEFCX1NFQVJDSCIgdmFsdWU9IuqygOyDiSIvPg0KCQk8dWl0ZXh0IG5hbWU9IlNMSURFX0hFQURJTkciIHZhbHVlPSLsiqzrnbzsnbTrk5wg7KCc66qpIi8+DQoJCTx1aXRleHQgbmFtZT0iRFVSQVRJT05fSEVBRElORyIgdmFsdWU9IuyerOyDneyLnOqwhCIvPg0KCQk8dWl0ZXh0IG5hbWU9IlNFQVJDSF9IRUFESU5HIiB2YWx1ZT0i7YWN7Iqk7Yq4IOqygOyDiToiLz4NCgkJPHVpdGV4dCBuYW1lPSJUSFVNQl9IRUFESU5HIiB2YWx1ZT0i7Iqs65287J2065OcIi8+DQoJCTx1aXRleHQgbmFtZT0iVEhVTUJfSU5GTyIgdmFsdWU9IuygnOuqqS/snqzsg53si5zqsIQiLz4NCgkJPHVpdGV4dCBuYW1lPSJBVFRBQ0hOQU1FX0hFQURJTkciIHZhbHVlPSLtjIzsnbwg7J2066aEIi8+DQoJCTx1aXRleHQgbmFtZT0iQVRUQUNIU0laRV9IRUFESU5HIiB2YWx1ZT0i7YGs6riwIi8+DQoJCTx1aXRleHQgbmFtZT0iU0xJREVfTk9URVMiIHZhbHVlPSLsiqzrnbzsnbTrk5wg64W47Yq4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ywuOyXrOyekOyXkOqyjCDshLjroZwg66eJ64yAIOuztOydtOq4sCIvPg0KCQk8dWl0ZXh0IG5hbWU9Ik1VVEUiIHZhbHVlPSLsnYzshozqsbAiLz4NCgkJPHVpdGV4dCBuYW1lPSJET0NXUkFQX1RJVExFIiB2YWx1ZT0iUHJlc2VudGVyIO2MjOydvCDssqjrtoAiLz4NCgkJPHVpdGV4dCBuYW1lPSJET0NXUkFQX01TRyIgdmFsdWU9IuuCtCDsu7Ttk6jthLDsl5Ag7KCA7J6lIi8+DQoJCTx1aXRleHQgbmFtZT0iRE9DV1JBUF9QUk9NUFQiIHZhbHVlPSLtgbTrpq3tlZjsl6wg64uk7Jq066Gc65OcIi8+DQoJPC9sYW5ndWFnZT4NCjwvY29uZmlndXJhdGlvbj4NCg=="/>
  <p:tag name="MMPROD_UIDATA" val="&lt;database version=&quot;6.0&quot;&gt;&lt;object type=&quot;1&quot; unique_id=&quot;10001&quot;&gt;&lt;property id=&quot;20139&quot; value=&quot;%n. %s&quot;/&gt;&lt;property id=&quot;20141&quot; value=&quot;01 lecture template&quot;/&gt;&lt;property id=&quot;20144&quot; value=&quot;1&quot;/&gt;&lt;property id=&quot;20146&quot; value=&quot;0&quot;/&gt;&lt;property id=&quot;20147&quot; value=&quot;0&quot;/&gt;&lt;property id=&quot;20148&quot; value=&quot;5&quot;/&gt;&lt;property id=&quot;20180&quot; value=&quot;1&quot;/&gt;&lt;property id=&quot;20181&quot; value=&quot;1&quot;/&gt;&lt;property id=&quot;20191&quot; value=&quot;http://connectpro60727338.acrobat.com&quot;/&gt;&lt;property id=&quot;20192&quot; value=&quot;http://connectpro60727338.acrobat.comm&quot;/&gt;&lt;property id=&quot;20193&quot; value=&quot;0&quot;/&gt;&lt;property id=&quot;20250&quot; value=&quot;6&quot;/&gt;&lt;property id=&quot;20251&quot; value=&quot;0&quot;/&gt;&lt;property id=&quot;20259&quot; value=&quot;0&quot;/&gt;&lt;property id=&quot;20262&quot; value=&quot;731685214&quot;/&gt;&lt;object type=&quot;4&quot; unique_id=&quot;10424&quot;&gt;&lt;/object&gt;&lt;object type=&quot;8&quot; unique_id=&quot;10425&quot;&gt;&lt;/object&gt;&lt;object type=&quot;2&quot; unique_id=&quot;10426&quot;&gt;&lt;object type=&quot;3&quot; unique_id=&quot;10427&quot;&gt;&lt;property id=&quot;20148&quot; value=&quot;5&quot;/&gt;&lt;property id=&quot;20300&quot; value=&quot;Slide 1&quot;/&gt;&lt;property id=&quot;20303&quot; value=&quot;-1&quot;/&gt;&lt;property id=&quot;20307&quot; value=&quot;258&quot;/&gt;&lt;property id=&quot;20309&quot; value=&quot;-1&quot;/&gt;&lt;/object&gt;&lt;object type=&quot;3&quot; unique_id=&quot;10428&quot;&gt;&lt;property id=&quot;20148&quot; value=&quot;5&quot;/&gt;&lt;property id=&quot;20300&quot; value=&quot;Slide 2&quot;/&gt;&lt;property id=&quot;20303&quot; value=&quot;-1&quot;/&gt;&lt;property id=&quot;20307&quot; value=&quot;260&quot;/&gt;&lt;property id=&quot;20309&quot; value=&quot;-1&quot;/&gt;&lt;/object&gt;&lt;object type=&quot;3&quot; unique_id=&quot;10429&quot;&gt;&lt;property id=&quot;20148&quot; value=&quot;5&quot;/&gt;&lt;property id=&quot;20300&quot; value=&quot;Slide 4&quot;/&gt;&lt;property id=&quot;20303&quot; value=&quot;-1&quot;/&gt;&lt;property id=&quot;20307&quot; value=&quot;261&quot;/&gt;&lt;property id=&quot;20309&quot; value=&quot;-1&quot;/&gt;&lt;/object&gt;&lt;object type=&quot;3&quot; unique_id=&quot;10430&quot;&gt;&lt;property id=&quot;20148&quot; value=&quot;5&quot;/&gt;&lt;property id=&quot;20300&quot; value=&quot;Slide 5&quot;/&gt;&lt;property id=&quot;20303&quot; value=&quot;-1&quot;/&gt;&lt;property id=&quot;20307&quot; value=&quot;267&quot;/&gt;&lt;property id=&quot;20309&quot; value=&quot;-1&quot;/&gt;&lt;/object&gt;&lt;object type=&quot;3&quot; unique_id=&quot;10431&quot;&gt;&lt;property id=&quot;20148&quot; value=&quot;5&quot;/&gt;&lt;property id=&quot;20300&quot; value=&quot;Slide 6&quot;/&gt;&lt;property id=&quot;20303&quot; value=&quot;-1&quot;/&gt;&lt;property id=&quot;20307&quot; value=&quot;268&quot;/&gt;&lt;property id=&quot;20309&quot; value=&quot;-1&quot;/&gt;&lt;/object&gt;&lt;object type=&quot;3&quot; unique_id=&quot;10432&quot;&gt;&lt;property id=&quot;20148&quot; value=&quot;5&quot;/&gt;&lt;property id=&quot;20300&quot; value=&quot;Slide 7&quot;/&gt;&lt;property id=&quot;20303&quot; value=&quot;-1&quot;/&gt;&lt;property id=&quot;20307&quot; value=&quot;269&quot;/&gt;&lt;property id=&quot;20309&quot; value=&quot;-1&quot;/&gt;&lt;/object&gt;&lt;object type=&quot;3&quot; unique_id=&quot;10433&quot;&gt;&lt;property id=&quot;20148&quot; value=&quot;5&quot;/&gt;&lt;property id=&quot;20300&quot; value=&quot;Slide 8&quot;/&gt;&lt;property id=&quot;20303&quot; value=&quot;-1&quot;/&gt;&lt;property id=&quot;20307&quot; value=&quot;257&quot;/&gt;&lt;property id=&quot;20309&quot; value=&quot;-1&quot;/&gt;&lt;/object&gt;&lt;object type=&quot;3&quot; unique_id=&quot;10434&quot;&gt;&lt;property id=&quot;20148&quot; value=&quot;5&quot;/&gt;&lt;property id=&quot;20300&quot; value=&quot;Slide 9&quot;/&gt;&lt;property id=&quot;20303&quot; value=&quot;-1&quot;/&gt;&lt;property id=&quot;20307&quot; value=&quot;256&quot;/&gt;&lt;property id=&quot;20309&quot; value=&quot;-1&quot;/&gt;&lt;/object&gt;&lt;object type=&quot;3&quot; unique_id=&quot;10435&quot;&gt;&lt;property id=&quot;20148&quot; value=&quot;5&quot;/&gt;&lt;property id=&quot;20300&quot; value=&quot;Slide 10&quot;/&gt;&lt;property id=&quot;20303&quot; value=&quot;-1&quot;/&gt;&lt;property id=&quot;20307&quot; value=&quot;264&quot;/&gt;&lt;property id=&quot;20309&quot; value=&quot;-1&quot;/&gt;&lt;/object&gt;&lt;object type=&quot;3&quot; unique_id=&quot;10436&quot;&gt;&lt;property id=&quot;20148&quot; value=&quot;5&quot;/&gt;&lt;property id=&quot;20300&quot; value=&quot;Slide 11&quot;/&gt;&lt;property id=&quot;20303&quot; value=&quot;-1&quot;/&gt;&lt;property id=&quot;20307&quot; value=&quot;259&quot;/&gt;&lt;property id=&quot;20309&quot; value=&quot;-1&quot;/&gt;&lt;/object&gt;&lt;object type=&quot;3&quot; unique_id=&quot;10437&quot;&gt;&lt;property id=&quot;20148&quot; value=&quot;5&quot;/&gt;&lt;property id=&quot;20300&quot; value=&quot;Slide 13&quot;/&gt;&lt;property id=&quot;20303&quot; value=&quot;-1&quot;/&gt;&lt;property id=&quot;20307&quot; value=&quot;265&quot;/&gt;&lt;property id=&quot;20309&quot; value=&quot;-1&quot;/&gt;&lt;/object&gt;&lt;object type=&quot;3&quot; unique_id=&quot;10438&quot;&gt;&lt;property id=&quot;20148&quot; value=&quot;5&quot;/&gt;&lt;property id=&quot;20300&quot; value=&quot;Slide 14&quot;/&gt;&lt;property id=&quot;20303&quot; value=&quot;-1&quot;/&gt;&lt;property id=&quot;20307&quot; value=&quot;266&quot;/&gt;&lt;property id=&quot;20309&quot; value=&quot;-1&quot;/&gt;&lt;/object&gt;&lt;object type=&quot;3&quot; unique_id=&quot;10439&quot;&gt;&lt;property id=&quot;20148&quot; value=&quot;5&quot;/&gt;&lt;property id=&quot;20300&quot; value=&quot;Slide 15&quot;/&gt;&lt;property id=&quot;20303&quot; value=&quot;-1&quot;/&gt;&lt;property id=&quot;20307&quot; value=&quot;262&quot;/&gt;&lt;property id=&quot;20309&quot; value=&quot;-1&quot;/&gt;&lt;/object&gt;&lt;object type=&quot;3&quot; unique_id=&quot;10440&quot;&gt;&lt;property id=&quot;20148&quot; value=&quot;5&quot;/&gt;&lt;property id=&quot;20300&quot; value=&quot;Slide 16&quot;/&gt;&lt;property id=&quot;20303&quot; value=&quot;-1&quot;/&gt;&lt;property id=&quot;20307&quot; value=&quot;263&quot;/&gt;&lt;property id=&quot;20309&quot; value=&quot;-1&quot;/&gt;&lt;/object&gt;&lt;object type=&quot;3&quot; unique_id=&quot;10441&quot;&gt;&lt;property id=&quot;20148&quot; value=&quot;5&quot;/&gt;&lt;property id=&quot;20300&quot; value=&quot;Slide 18&quot;/&gt;&lt;property id=&quot;20303&quot; value=&quot;-1&quot;/&gt;&lt;property id=&quot;20307&quot; value=&quot;270&quot;/&gt;&lt;property id=&quot;20309&quot; value=&quot;-1&quot;/&gt;&lt;/object&gt;&lt;object type=&quot;3&quot; unique_id=&quot;10541&quot;&gt;&lt;property id=&quot;20148&quot; value=&quot;5&quot;/&gt;&lt;property id=&quot;20300&quot; value=&quot;Slide 19&quot;/&gt;&lt;property id=&quot;20307&quot; value=&quot;271&quot;/&gt;&lt;property id=&quot;20309&quot; value=&quot;-1&quot;/&gt;&lt;/object&gt;&lt;object type=&quot;3&quot; unique_id=&quot;10979&quot;&gt;&lt;property id=&quot;20148&quot; value=&quot;5&quot;/&gt;&lt;property id=&quot;20300&quot; value=&quot;Slide 3&quot;/&gt;&lt;property id=&quot;20307&quot; value=&quot;272&quot;/&gt;&lt;property id=&quot;20309&quot; value=&quot;-1&quot;/&gt;&lt;/object&gt;&lt;object type=&quot;3&quot; unique_id=&quot;11756&quot;&gt;&lt;property id=&quot;20148&quot; value=&quot;5&quot;/&gt;&lt;property id=&quot;20300&quot; value=&quot;Slide 12&quot;/&gt;&lt;property id=&quot;20307&quot; value=&quot;273&quot;/&gt;&lt;/object&gt;&lt;object type=&quot;3&quot; unique_id=&quot;11778&quot;&gt;&lt;property id=&quot;20148&quot; value=&quot;5&quot;/&gt;&lt;property id=&quot;20300&quot; value=&quot;Slide 17&quot;/&gt;&lt;property id=&quot;20307&quot; value=&quot;274&quot;/&gt;&lt;/object&gt;&lt;/object&gt;&lt;/object&gt;&lt;/database&gt;"/>
  <p:tag name="ISPRING_RESOURCE_PATHS_HASH_PRESENTER" val="5eabc6fe09ee18f136b757ce520d2344e1a225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6">
      <a:dk1>
        <a:srgbClr val="000000"/>
      </a:dk1>
      <a:lt1>
        <a:srgbClr val="FFFFFF"/>
      </a:lt1>
      <a:dk2>
        <a:srgbClr val="333399"/>
      </a:dk2>
      <a:lt2>
        <a:srgbClr val="808080"/>
      </a:lt2>
      <a:accent1>
        <a:srgbClr val="FFFFFF"/>
      </a:accent1>
      <a:accent2>
        <a:srgbClr val="0F2BEC"/>
      </a:accent2>
      <a:accent3>
        <a:srgbClr val="FFFFFF"/>
      </a:accent3>
      <a:accent4>
        <a:srgbClr val="000000"/>
      </a:accent4>
      <a:accent5>
        <a:srgbClr val="FFFFFF"/>
      </a:accent5>
      <a:accent6>
        <a:srgbClr val="0C26D6"/>
      </a:accent6>
      <a:hlink>
        <a:srgbClr val="000000"/>
      </a:hlink>
      <a:folHlink>
        <a:srgbClr val="292929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333399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333399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5">
        <a:dk1>
          <a:srgbClr val="000000"/>
        </a:dk1>
        <a:lt1>
          <a:srgbClr val="FFFFFF"/>
        </a:lt1>
        <a:dk2>
          <a:srgbClr val="333399"/>
        </a:dk2>
        <a:lt2>
          <a:srgbClr val="808080"/>
        </a:lt2>
        <a:accent1>
          <a:srgbClr val="FFFF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2D2D8A"/>
        </a:accent6>
        <a:hlink>
          <a:srgbClr val="000000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6">
        <a:dk1>
          <a:srgbClr val="000000"/>
        </a:dk1>
        <a:lt1>
          <a:srgbClr val="FFFFFF"/>
        </a:lt1>
        <a:dk2>
          <a:srgbClr val="333399"/>
        </a:dk2>
        <a:lt2>
          <a:srgbClr val="808080"/>
        </a:lt2>
        <a:accent1>
          <a:srgbClr val="FFFFFF"/>
        </a:accent1>
        <a:accent2>
          <a:srgbClr val="0F2BEC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0C26D6"/>
        </a:accent6>
        <a:hlink>
          <a:srgbClr val="000000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11844</TotalTime>
  <Words>280</Words>
  <Application>Microsoft Office PowerPoint</Application>
  <PresentationFormat>Экран (4:3)</PresentationFormat>
  <Paragraphs>41</Paragraphs>
  <Slides>12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Tahoma</vt:lpstr>
      <vt:lpstr>Times New Roman</vt:lpstr>
      <vt:lpstr>Оформление по умолчанию</vt:lpstr>
      <vt:lpstr>Кафедра экономики  Корнейко О.В. канд.экон.наук, доцент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 Ждем будущих специалистов, ориентированных на глобальные рынки, и всех желающих</vt:lpstr>
    </vt:vector>
  </TitlesOfParts>
  <Company>OPITUP VVSU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Template</dc:title>
  <dc:creator>S.V.Ryzhkov</dc:creator>
  <cp:lastModifiedBy>Grivanov</cp:lastModifiedBy>
  <cp:revision>608</cp:revision>
  <dcterms:created xsi:type="dcterms:W3CDTF">2007-04-22T06:20:01Z</dcterms:created>
  <dcterms:modified xsi:type="dcterms:W3CDTF">2018-01-30T23:57:43Z</dcterms:modified>
</cp:coreProperties>
</file>